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23.xml.rels" ContentType="application/vnd.openxmlformats-package.relationships+xml"/>
  <Override PartName="/ppt/slides/_rels/slide1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11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9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2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slide22.xml" ContentType="application/vnd.openxmlformats-officedocument.presentationml.slide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s/slide6.xml" ContentType="application/vnd.openxmlformats-officedocument.presentationml.slide+xml"/>
  <Override PartName="/ppt/slides/slide20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1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_rels/presentation.xml.rels" ContentType="application/vnd.openxmlformats-package.relationships+xml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4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6.xml.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6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51435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143" name="" descr=""/>
          <p:cNvPicPr/>
          <p:nvPr/>
        </p:nvPicPr>
        <p:blipFill>
          <a:blip r:embed="rId3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2151000"/>
            <a:ext cx="8519760" cy="84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11760" y="2151000"/>
            <a:ext cx="8519760" cy="84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2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2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311760" y="744480"/>
            <a:ext cx="8519760" cy="2052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b"/>
          <a:p>
            <a:pPr algn="ctr"/>
            <a:r>
              <a:rPr b="0" lang="en-US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Developing with uConnect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Search Filter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311760" y="1152360"/>
            <a:ext cx="8519760" cy="3789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Selects which AD object(s) to return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Examples: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4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(&amp;(objectClass=user)(sAMAccountName=dbunn))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4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(&amp;(objectclass=computer)(|(name=coe-w10)(sAMAccountName=coe-w10$)))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4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(&amp;(objectClass=group)(mail=* ))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4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(&amp;(objectClass=group)(whenChanged&gt;=20161011083000.0Z))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2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(&amp;(objectclass=group)(|(groupType=8)(groupType=-2147483640))(extensionAttribute3=UCDBoxSync))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311760" y="424440"/>
            <a:ext cx="8519760" cy="57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Search Attributes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277200" y="1152360"/>
            <a:ext cx="8519760" cy="372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The desired AD object properties to view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Pulling all attributes make large searches slower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Vary depending upon AD object type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Special handling is required for groups with over 1,500 members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Names in camel case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4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userPrincipalName, distinguishedName, proxyAddresses, displayName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Searching for Unique Objects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11760" y="1152360"/>
            <a:ext cx="8519760" cy="341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cn values unique only at the OU level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objectSid and sAMAccount values are only unique at the domain level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824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distinguishedName values are unique across AD forest but easily changed by moving AD object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objectGuid and userPrincipalName unique across the AD forest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objectGuid never changes and stored in little endian format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311760" y="127080"/>
            <a:ext cx="8519760" cy="57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Pulling AD Group by objectGuid via C# .NET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8" name="Shape 126" descr=""/>
          <p:cNvPicPr/>
          <p:nvPr/>
        </p:nvPicPr>
        <p:blipFill>
          <a:blip r:embed="rId1"/>
          <a:stretch/>
        </p:blipFill>
        <p:spPr>
          <a:xfrm>
            <a:off x="311760" y="699840"/>
            <a:ext cx="6690600" cy="43329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Shape 131" descr=""/>
          <p:cNvPicPr/>
          <p:nvPr/>
        </p:nvPicPr>
        <p:blipFill>
          <a:blip r:embed="rId1"/>
          <a:stretch/>
        </p:blipFill>
        <p:spPr>
          <a:xfrm>
            <a:off x="1763280" y="190080"/>
            <a:ext cx="5616720" cy="48628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Shape 136" descr=""/>
          <p:cNvPicPr/>
          <p:nvPr/>
        </p:nvPicPr>
        <p:blipFill>
          <a:blip r:embed="rId1"/>
          <a:stretch/>
        </p:blipFill>
        <p:spPr>
          <a:xfrm>
            <a:off x="1195920" y="0"/>
            <a:ext cx="6279120" cy="5142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Shape 141" descr=""/>
          <p:cNvPicPr/>
          <p:nvPr/>
        </p:nvPicPr>
        <p:blipFill>
          <a:blip r:embed="rId1"/>
          <a:stretch/>
        </p:blipFill>
        <p:spPr>
          <a:xfrm>
            <a:off x="2429280" y="167760"/>
            <a:ext cx="4146480" cy="4807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Shape 146" descr=""/>
          <p:cNvPicPr/>
          <p:nvPr/>
        </p:nvPicPr>
        <p:blipFill>
          <a:blip r:embed="rId1"/>
          <a:stretch/>
        </p:blipFill>
        <p:spPr>
          <a:xfrm>
            <a:off x="2416680" y="78840"/>
            <a:ext cx="4310280" cy="49852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Shape 151" descr=""/>
          <p:cNvPicPr/>
          <p:nvPr/>
        </p:nvPicPr>
        <p:blipFill>
          <a:blip r:embed="rId1"/>
          <a:stretch/>
        </p:blipFill>
        <p:spPr>
          <a:xfrm>
            <a:off x="2435040" y="34560"/>
            <a:ext cx="4392720" cy="5073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Shape 156" descr=""/>
          <p:cNvPicPr/>
          <p:nvPr/>
        </p:nvPicPr>
        <p:blipFill>
          <a:blip r:embed="rId1"/>
          <a:stretch/>
        </p:blipFill>
        <p:spPr>
          <a:xfrm>
            <a:off x="2281320" y="41400"/>
            <a:ext cx="4580280" cy="5059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311760" y="444960"/>
            <a:ext cx="851976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What is uConnect?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311760" y="1248840"/>
            <a:ext cx="8519760" cy="292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Microsoft Active Directory (Directory Services)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Microsoft Exchange (email and smtp routing)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Domain Name System (DNS)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Used to authorize and authenticate users and computers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Utilizes Lightweight Directory Access Protocol (LDAP)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Shape 161" descr=""/>
          <p:cNvPicPr/>
          <p:nvPr/>
        </p:nvPicPr>
        <p:blipFill>
          <a:blip r:embed="rId1"/>
          <a:stretch/>
        </p:blipFill>
        <p:spPr>
          <a:xfrm>
            <a:off x="1290600" y="243000"/>
            <a:ext cx="6562080" cy="46569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Shape 166" descr=""/>
          <p:cNvPicPr/>
          <p:nvPr/>
        </p:nvPicPr>
        <p:blipFill>
          <a:blip r:embed="rId1"/>
          <a:stretch/>
        </p:blipFill>
        <p:spPr>
          <a:xfrm>
            <a:off x="2439000" y="84960"/>
            <a:ext cx="4228920" cy="4930560"/>
          </a:xfrm>
          <a:prstGeom prst="rect">
            <a:avLst/>
          </a:prstGeom>
          <a:ln>
            <a:noFill/>
          </a:ln>
        </p:spPr>
      </p:pic>
      <p:sp>
        <p:nvSpPr>
          <p:cNvPr id="177" name="CustomShape 1"/>
          <p:cNvSpPr/>
          <p:nvPr/>
        </p:nvSpPr>
        <p:spPr>
          <a:xfrm>
            <a:off x="376920" y="730440"/>
            <a:ext cx="1756800" cy="3748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2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Please remember a group's “cn” can lie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Group Membership Changes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311760" y="1152360"/>
            <a:ext cx="8519760" cy="341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When modifying a group, use a domain controller in the same domain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Pull the distinguishedName of the user to be added or removed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When syncing with Campus data sources make sure nested groups and OU domain accounts are not removed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311760" y="2151000"/>
            <a:ext cx="8519760" cy="840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100000"/>
              </a:lnSpc>
            </a:pPr>
            <a:r>
              <a:rPr b="0" lang="en-US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Code Demo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311760" y="444960"/>
            <a:ext cx="8519760" cy="563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AD Forest Configuration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311760" y="1139400"/>
            <a:ext cx="8519760" cy="337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Parent domain: ad3.ucdavis.edu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Child domains: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ou.ad3.ucdavis.edu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ex.ad3.ucdavis.edu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Trust with Microsoft Office365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358920" y="444960"/>
            <a:ext cx="8519760" cy="70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AD Servers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311760" y="1292760"/>
            <a:ext cx="8519760" cy="3522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AD Directory Services servers are called domain controllers (dc)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Each uConnect domain has domain controllers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Most uConnect DCs also function as Global Catalog servers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80160">
              <a:lnSpc>
                <a:spcPct val="115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Global Catalog server stores its own full, writable domain replica (all objects and all attributes) plus a partial, read-only replica of every other domain in the forest. </a:t>
            </a:r>
            <a:r>
              <a:rPr b="0" lang="en-US" sz="24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311760" y="444960"/>
            <a:ext cx="8519760" cy="746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AD Object Types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311760" y="1192320"/>
            <a:ext cx="8519760" cy="3091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Organization Unit (OU)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Group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Computer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User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Contact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11760" y="374040"/>
            <a:ext cx="8519760" cy="788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AD Search Components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11760" y="1280880"/>
            <a:ext cx="8519760" cy="360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AD Server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Search Base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Scope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Filter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Attributes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Search Base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311760" y="1152360"/>
            <a:ext cx="8519760" cy="378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The location in AD from which the LDAP search begins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Distinguished Name format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1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Examples: 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1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OU=ucdUsers,DC=ad3,DC=ucdavis,DC=edu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1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OU=COE,OU=Departments,DC=ou,DC=ad3,DC=ucdavis,DC=edu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1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DC=ad3,DC=ucdavis,DC=edu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1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DC=ou,DC=ad3,DC=ucdavis,DC=edu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 indent="-342360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311760" y="259920"/>
            <a:ext cx="8519760" cy="527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Important uConnect OUs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311760" y="903600"/>
            <a:ext cx="8519760" cy="390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Campus members accounts are in AD3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OU=ucdUsers,DC=ad3,DC=ucdavis,DC=edu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PPS Department Groups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OU=ucdDepts,DC=ad3,DC=ucdavis,DC=edu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Departments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OU=COE,OU=Departments,DC=ou,DC=ad3,DC=ucdavis,DC=edu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14400" indent="-342360">
              <a:lnSpc>
                <a:spcPct val="200000"/>
              </a:lnSpc>
            </a:pP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311760" y="444960"/>
            <a:ext cx="8519760" cy="508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Search Scope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311760" y="1152360"/>
            <a:ext cx="8519760" cy="3415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Sets how deep to search within the search base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Base: search of the base object only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One Level: search of the immediately subordinate objects to the base. Does not include the base object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>
              <a:lnSpc>
                <a:spcPct val="200000"/>
              </a:lnSpc>
            </a:pPr>
            <a:r>
              <a:rPr b="0" lang="en-US" sz="1800" spc="-1" strike="noStrike">
                <a:solidFill>
                  <a:srgbClr val="adadad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Subtree: search of the base object and the entire subtree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Application>LibreOffice/5.2.2.2$Linux_X86_64 LibreOffice_project/20m0$Build-2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2017-03-14T11:53:20Z</dcterms:modified>
  <cp:revision>4</cp:revision>
  <dc:subject/>
  <dc:title/>
</cp:coreProperties>
</file>