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51435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19760" cy="84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19760" cy="84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311760" y="744480"/>
            <a:ext cx="8519760" cy="205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/>
          <a:p>
            <a:pPr algn="ctr"/>
            <a:r>
              <a:rPr b="0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Developing with uConnect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11760" y="44496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 Filter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311760" y="1152360"/>
            <a:ext cx="8519760" cy="378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Selects which AD object(s) to return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Examples: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(&amp;(objectClass=user)(sAMAccountName=dbunn))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(&amp;(objectclass=computer)(|(name=coe-w10)(sAMAccountName=coe-w10$)))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(&amp;(objectClass=group)(mail=* ))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(&amp;(objectClass=group)(whenChanged&gt;=20161011083000.0Z))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2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(&amp;(objectclass=group)(|(groupType=8)(groupType=-2147483640))(extensionAttribute3=UCDBoxSync))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11760" y="42444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 Attributes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277200" y="1152360"/>
            <a:ext cx="8519760" cy="372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desired AD object properties to view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Pulling all attributes make large searches slower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Vary depending upon AD object type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Special handling is required for groups with over 1,500 members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Names in camel case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userPrincipalName, distinguishedName, proxyAddresses, displayName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11760" y="44496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Searching for Unique Objects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11760" y="1152360"/>
            <a:ext cx="8519760" cy="341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cn values unique only at the OU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objectSid and sAMAccount values are only unique at the domain level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824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distinguishedName values are unique across AD forest but easily changed by moving AD object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objectGuid and userPrincipalName unique across the AD forest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objectGuid never changes and stored in little endian format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11760" y="12708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Pulling AD Group by objectGuid via C# .NET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Shape 126" descr=""/>
          <p:cNvPicPr/>
          <p:nvPr/>
        </p:nvPicPr>
        <p:blipFill>
          <a:blip r:embed="rId1"/>
          <a:stretch/>
        </p:blipFill>
        <p:spPr>
          <a:xfrm>
            <a:off x="311760" y="699840"/>
            <a:ext cx="6690600" cy="4332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31" descr=""/>
          <p:cNvPicPr/>
          <p:nvPr/>
        </p:nvPicPr>
        <p:blipFill>
          <a:blip r:embed="rId1"/>
          <a:stretch/>
        </p:blipFill>
        <p:spPr>
          <a:xfrm>
            <a:off x="1763280" y="190080"/>
            <a:ext cx="5616720" cy="4862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36" descr=""/>
          <p:cNvPicPr/>
          <p:nvPr/>
        </p:nvPicPr>
        <p:blipFill>
          <a:blip r:embed="rId1"/>
          <a:stretch/>
        </p:blipFill>
        <p:spPr>
          <a:xfrm>
            <a:off x="1195920" y="0"/>
            <a:ext cx="6279120" cy="5142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Shape 141" descr=""/>
          <p:cNvPicPr/>
          <p:nvPr/>
        </p:nvPicPr>
        <p:blipFill>
          <a:blip r:embed="rId1"/>
          <a:stretch/>
        </p:blipFill>
        <p:spPr>
          <a:xfrm>
            <a:off x="2429280" y="167760"/>
            <a:ext cx="4146480" cy="480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Shape 146" descr=""/>
          <p:cNvPicPr/>
          <p:nvPr/>
        </p:nvPicPr>
        <p:blipFill>
          <a:blip r:embed="rId1"/>
          <a:stretch/>
        </p:blipFill>
        <p:spPr>
          <a:xfrm>
            <a:off x="2416680" y="78840"/>
            <a:ext cx="4310280" cy="4985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Shape 151" descr=""/>
          <p:cNvPicPr/>
          <p:nvPr/>
        </p:nvPicPr>
        <p:blipFill>
          <a:blip r:embed="rId1"/>
          <a:stretch/>
        </p:blipFill>
        <p:spPr>
          <a:xfrm>
            <a:off x="2435040" y="34560"/>
            <a:ext cx="4392720" cy="507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56" descr=""/>
          <p:cNvPicPr/>
          <p:nvPr/>
        </p:nvPicPr>
        <p:blipFill>
          <a:blip r:embed="rId1"/>
          <a:stretch/>
        </p:blipFill>
        <p:spPr>
          <a:xfrm>
            <a:off x="2281320" y="41400"/>
            <a:ext cx="4580280" cy="5059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11760" y="444960"/>
            <a:ext cx="85197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What is uConnect?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311760" y="1248840"/>
            <a:ext cx="8519760" cy="292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Microsoft Active Directory (Directory Services)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Microsoft Exchange (email and smtp routing)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Domain Name System (DNS)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Used to authorize and authenticate users and computers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Utilizes Lightweight Directory Access Protocol (LDAP)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61" descr=""/>
          <p:cNvPicPr/>
          <p:nvPr/>
        </p:nvPicPr>
        <p:blipFill>
          <a:blip r:embed="rId1"/>
          <a:stretch/>
        </p:blipFill>
        <p:spPr>
          <a:xfrm>
            <a:off x="1290600" y="243000"/>
            <a:ext cx="6562080" cy="4656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hape 166" descr=""/>
          <p:cNvPicPr/>
          <p:nvPr/>
        </p:nvPicPr>
        <p:blipFill>
          <a:blip r:embed="rId1"/>
          <a:stretch/>
        </p:blipFill>
        <p:spPr>
          <a:xfrm>
            <a:off x="2439000" y="84960"/>
            <a:ext cx="4228920" cy="493056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376920" y="730440"/>
            <a:ext cx="1756800" cy="374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2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Please remember a group's “cn” can lie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311760" y="44496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Group Membership Changes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311760" y="1152360"/>
            <a:ext cx="8519760" cy="341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When modifying a group, use a domain controller in the same domain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Pull the distinguishedName of the user to be added or removed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When syncing with Campus data sources make sure nested groups and OU domain accounts are not removed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11760" y="2151000"/>
            <a:ext cx="8519760" cy="84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Code Demo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11760" y="444960"/>
            <a:ext cx="8519760" cy="56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Forest Configuration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11760" y="1139400"/>
            <a:ext cx="8519760" cy="337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Parent domain: ad3.ucdavis.edu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Child domains: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ou.ad3.ucdavis.edu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ex.ad3.ucdavis.edu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Trust with Microsoft Office365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58920" y="444960"/>
            <a:ext cx="8519760" cy="70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Servers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311760" y="1292760"/>
            <a:ext cx="8519760" cy="352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Directory Services servers are called domain controllers (dc)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Each uConnect domain has domain controllers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Most uConnect DCs also function as Global Catalog servers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160">
              <a:lnSpc>
                <a:spcPct val="115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Global Catalog server stores its own full, writable domain replica (all objects and all attributes) plus a partial, read-only replica of every other domain in the forest. </a:t>
            </a:r>
            <a:r>
              <a:rPr b="0" lang="en-US" sz="24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11760" y="444960"/>
            <a:ext cx="8519760" cy="74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Object Types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11760" y="1192320"/>
            <a:ext cx="8519760" cy="309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Organization Unit (OU)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Group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Computer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Contact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1760" y="374040"/>
            <a:ext cx="8519760" cy="78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Search Components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11760" y="1280880"/>
            <a:ext cx="8519760" cy="360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Server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 Base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Scope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Filter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Attributes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11760" y="444960"/>
            <a:ext cx="8519760" cy="5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 Base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311760" y="1152360"/>
            <a:ext cx="8519760" cy="378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The location in AD from which the LDAP search begins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Distinguished Name format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Examples: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OU=ucdUsers,DC=ad3,DC=ucdavis,DC=edu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OU=COE,OU=Departments,DC=ou,DC=ad3,DC=ucdavis,DC=edu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1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DC=ou,DC=ad3,DC=ucdavis,DC=edu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342360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11760" y="259920"/>
            <a:ext cx="8519760" cy="52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Important uConnect OUs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311760" y="903600"/>
            <a:ext cx="8519760" cy="39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Campus members accounts are in AD3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OU=ucdUsers,DC=ad3,DC=ucdavis,DC=edu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PPS Department Groups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OU=ucdDepts,DC=ad3,DC=ucdavis,DC=edu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Departments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OU=COE,OU=Departments,DC=ou,DC=ad3,DC=ucdavis,DC=edu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14400" indent="-342360">
              <a:lnSpc>
                <a:spcPct val="2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11760" y="444960"/>
            <a:ext cx="8519760" cy="50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Search Scope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311760" y="1152360"/>
            <a:ext cx="8519760" cy="341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Sets how deep to search within the search base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Base: search of the base object only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One Level: search of the immediately subordinate objects to the base. Does not include the base object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7880">
              <a:lnSpc>
                <a:spcPct val="200000"/>
              </a:lnSpc>
            </a:pPr>
            <a:r>
              <a:rPr b="0" lang="en-US" sz="1800" spc="-1" strike="noStrike">
                <a:solidFill>
                  <a:srgbClr val="adada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Subtree: search of the base object and the entire subtree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Application>LibreOffice/5.2.2.2$Linux_X86_64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2017-03-14T11:53:20Z</dcterms:modified>
  <cp:revision>4</cp:revision>
  <dc:subject/>
  <dc:title/>
</cp:coreProperties>
</file>