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12"/>
  </p:notesMasterIdLst>
  <p:sldIdLst>
    <p:sldId id="256" r:id="rId2"/>
    <p:sldId id="261" r:id="rId3"/>
    <p:sldId id="262" r:id="rId4"/>
    <p:sldId id="257" r:id="rId5"/>
    <p:sldId id="258" r:id="rId6"/>
    <p:sldId id="259" r:id="rId7"/>
    <p:sldId id="265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9"/>
    <p:restoredTop sz="50067"/>
  </p:normalViewPr>
  <p:slideViewPr>
    <p:cSldViewPr snapToGrid="0" snapToObjects="1">
      <p:cViewPr>
        <p:scale>
          <a:sx n="51" d="100"/>
          <a:sy n="51" d="100"/>
        </p:scale>
        <p:origin x="160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F87C0-245F-9546-BEEA-C4F7107F424A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C9536-462B-C042-AE5E-E398706C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C9536-462B-C042-AE5E-E398706CBB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0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C9536-462B-C042-AE5E-E398706CBB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0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C9536-462B-C042-AE5E-E398706CBB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9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8B80-81AB-694A-B184-930D22522291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08E-1CE4-8D46-865E-ECCF6FBA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5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8B80-81AB-694A-B184-930D22522291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08E-1CE4-8D46-865E-ECCF6FBA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8B80-81AB-694A-B184-930D22522291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08E-1CE4-8D46-865E-ECCF6FBA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8B80-81AB-694A-B184-930D22522291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08E-1CE4-8D46-865E-ECCF6FBA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8B80-81AB-694A-B184-930D22522291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08E-1CE4-8D46-865E-ECCF6FBA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9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8B80-81AB-694A-B184-930D22522291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08E-1CE4-8D46-865E-ECCF6FBA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7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8B80-81AB-694A-B184-930D22522291}" type="datetimeFigureOut">
              <a:rPr lang="en-US" smtClean="0"/>
              <a:t>3/14/17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08E-1CE4-8D46-865E-ECCF6FBA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8B80-81AB-694A-B184-930D22522291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08E-1CE4-8D46-865E-ECCF6FBA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5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8B80-81AB-694A-B184-930D22522291}" type="datetimeFigureOut">
              <a:rPr lang="en-US" smtClean="0"/>
              <a:t>3/14/17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08E-1CE4-8D46-865E-ECCF6FBA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9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978B80-81AB-694A-B184-930D22522291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9CF08E-1CE4-8D46-865E-ECCF6FBA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8B80-81AB-694A-B184-930D22522291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08E-1CE4-8D46-865E-ECCF6FBA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978B80-81AB-694A-B184-930D22522291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9CF08E-1CE4-8D46-865E-ECCF6FBA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5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Twitter Data Mining and Sentiment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is this tweet?	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482987"/>
              </p:ext>
            </p:extLst>
          </p:nvPr>
        </p:nvGraphicFramePr>
        <p:xfrm>
          <a:off x="1097278" y="2093723"/>
          <a:ext cx="10058402" cy="2156205"/>
        </p:xfrm>
        <a:graphic>
          <a:graphicData uri="http://schemas.openxmlformats.org/drawingml/2006/table">
            <a:tbl>
              <a:tblPr/>
              <a:tblGrid>
                <a:gridCol w="3624754"/>
                <a:gridCol w="1608412"/>
                <a:gridCol w="1608412"/>
                <a:gridCol w="1608412"/>
                <a:gridCol w="1608412"/>
              </a:tblGrid>
              <a:tr h="431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Tweet Text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Compound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Neutral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This is </a:t>
                      </a:r>
                      <a:r>
                        <a:rPr lang="en-US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 </a:t>
                      </a: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bad tweet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-0.5423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0.462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0.538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This is a good tweet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0.4404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0.516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0.484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This is a GOOD tweet!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0.6027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0.567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0.433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BEST TWEET EVVARRR!!!!!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0.7482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0.729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0.271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1655" marR="11655" marT="11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4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279" y="0"/>
            <a:ext cx="8841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23" y="0"/>
            <a:ext cx="9000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498715"/>
            <a:ext cx="10058400" cy="1599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Text Mining in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dirty="0" smtClean="0"/>
              <a:t>Twitter API</a:t>
            </a:r>
          </a:p>
          <a:p>
            <a:pPr>
              <a:buFont typeface="Arial" charset="0"/>
              <a:buChar char="•"/>
            </a:pPr>
            <a:r>
              <a:rPr lang="en-US" sz="3600" dirty="0" err="1" smtClean="0"/>
              <a:t>Tweepy</a:t>
            </a:r>
            <a:endParaRPr lang="en-US" sz="3600" dirty="0" smtClean="0"/>
          </a:p>
          <a:p>
            <a:pPr>
              <a:buFont typeface="Arial" charset="0"/>
              <a:buChar char="•"/>
            </a:pPr>
            <a:r>
              <a:rPr lang="en-US" sz="3600" dirty="0" smtClean="0"/>
              <a:t>NLTK</a:t>
            </a:r>
          </a:p>
          <a:p>
            <a:pPr>
              <a:buFont typeface="Arial" charset="0"/>
              <a:buChar char="•"/>
            </a:pPr>
            <a:r>
              <a:rPr lang="en-US" sz="3600" dirty="0" smtClean="0"/>
              <a:t>Sentiment Analysis with VADER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50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 smtClean="0"/>
              <a:t>REST API</a:t>
            </a:r>
          </a:p>
          <a:p>
            <a:pPr lvl="1"/>
            <a:r>
              <a:rPr lang="en-US" sz="3600" dirty="0" smtClean="0"/>
              <a:t>Streaming API</a:t>
            </a:r>
          </a:p>
          <a:p>
            <a:pPr lvl="2"/>
            <a:r>
              <a:rPr lang="en-US" sz="3200" dirty="0" smtClean="0"/>
              <a:t>Persistent, </a:t>
            </a:r>
            <a:r>
              <a:rPr lang="en-US" sz="3200" dirty="0" err="1" smtClean="0"/>
              <a:t>realtime</a:t>
            </a:r>
            <a:r>
              <a:rPr lang="en-US" sz="3200" dirty="0" smtClean="0"/>
              <a:t> connection</a:t>
            </a:r>
          </a:p>
          <a:p>
            <a:pPr lvl="2"/>
            <a:r>
              <a:rPr lang="en-US" sz="3200" dirty="0" smtClean="0"/>
              <a:t>Tweets pushed as they occur</a:t>
            </a:r>
          </a:p>
          <a:p>
            <a:pPr lvl="2"/>
            <a:r>
              <a:rPr lang="en-US" sz="3200" dirty="0" smtClean="0"/>
              <a:t>Filters on hashtags or keywords</a:t>
            </a:r>
          </a:p>
          <a:p>
            <a:pPr lvl="2"/>
            <a:r>
              <a:rPr lang="en-US" sz="3200" dirty="0"/>
              <a:t>D</a:t>
            </a:r>
            <a:r>
              <a:rPr lang="en-US" sz="3200" dirty="0" smtClean="0"/>
              <a:t>ata </a:t>
            </a:r>
            <a:r>
              <a:rPr lang="en-US" sz="3200" dirty="0"/>
              <a:t>mining or </a:t>
            </a:r>
            <a:r>
              <a:rPr lang="en-US" sz="3200" dirty="0" smtClean="0"/>
              <a:t>individual </a:t>
            </a:r>
            <a:r>
              <a:rPr lang="en-US" sz="3200" dirty="0"/>
              <a:t>topics</a:t>
            </a:r>
          </a:p>
          <a:p>
            <a:pPr lvl="2"/>
            <a:endParaRPr lang="en-US" sz="3200" dirty="0" smtClean="0"/>
          </a:p>
          <a:p>
            <a:pPr lvl="2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7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Capture Tweets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dirty="0" err="1" smtClean="0"/>
              <a:t>Tweepy</a:t>
            </a:r>
            <a:endParaRPr lang="en-US" sz="3600" dirty="0" smtClean="0"/>
          </a:p>
          <a:p>
            <a:pPr>
              <a:buFont typeface="Arial" charset="0"/>
              <a:buChar char="•"/>
            </a:pPr>
            <a:r>
              <a:rPr lang="en-US" sz="3600" dirty="0" smtClean="0"/>
              <a:t>Oauth Authentication</a:t>
            </a:r>
          </a:p>
          <a:p>
            <a:pPr>
              <a:buFont typeface="Arial" charset="0"/>
              <a:buChar char="•"/>
            </a:pPr>
            <a:r>
              <a:rPr lang="en-US" sz="3600" dirty="0" smtClean="0"/>
              <a:t>Listener</a:t>
            </a:r>
          </a:p>
          <a:p>
            <a:pPr lvl="1">
              <a:buFont typeface="Arial" charset="0"/>
              <a:buChar char="•"/>
            </a:pPr>
            <a:r>
              <a:rPr lang="en-US" sz="3400" dirty="0" err="1" smtClean="0"/>
              <a:t>on_data</a:t>
            </a:r>
            <a:endParaRPr lang="en-US" sz="3400" dirty="0" smtClean="0"/>
          </a:p>
          <a:p>
            <a:pPr lvl="1">
              <a:buFont typeface="Arial" charset="0"/>
              <a:buChar char="•"/>
            </a:pPr>
            <a:r>
              <a:rPr lang="en-US" sz="3400" dirty="0" err="1" smtClean="0"/>
              <a:t>on_error</a:t>
            </a:r>
            <a:endParaRPr lang="en-US" sz="3400" dirty="0"/>
          </a:p>
          <a:p>
            <a:pPr>
              <a:buFont typeface="Arial" charset="0"/>
              <a:buChar char="•"/>
            </a:pPr>
            <a:r>
              <a:rPr lang="en-US" sz="3600" dirty="0" smtClean="0"/>
              <a:t>Save to database</a:t>
            </a:r>
          </a:p>
          <a:p>
            <a:pPr lvl="1">
              <a:buFont typeface="Arial" charset="0"/>
              <a:buChar char="•"/>
            </a:pPr>
            <a:endParaRPr lang="en-US" sz="3400" dirty="0"/>
          </a:p>
          <a:p>
            <a:pPr lvl="1">
              <a:buFont typeface="Arial" charset="0"/>
              <a:buChar char="•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7241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063" y="2555875"/>
            <a:ext cx="8458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dirty="0" smtClean="0"/>
              <a:t>Aims to measure the emotional response of a    writer, speaker or (in our case) tweeter</a:t>
            </a:r>
          </a:p>
          <a:p>
            <a:pPr>
              <a:buFont typeface="Arial" charset="0"/>
              <a:buChar char="•"/>
            </a:pPr>
            <a:r>
              <a:rPr lang="en-US" sz="3600" dirty="0" smtClean="0"/>
              <a:t>Positive/Negative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0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dirty="0" smtClean="0"/>
              <a:t>Assigns values for positive, negative, neutral and composite</a:t>
            </a:r>
          </a:p>
          <a:p>
            <a:pPr>
              <a:buFont typeface="Arial" charset="0"/>
              <a:buChar char="•"/>
            </a:pPr>
            <a:r>
              <a:rPr lang="en-US" sz="3600" dirty="0" smtClean="0"/>
              <a:t>Values between -1 and 1</a:t>
            </a:r>
          </a:p>
          <a:p>
            <a:pPr>
              <a:buFont typeface="Arial" charset="0"/>
              <a:buChar char="•"/>
            </a:pPr>
            <a:r>
              <a:rPr lang="en-US" sz="3600" dirty="0" smtClean="0"/>
              <a:t>Trained on social media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271" y="2573868"/>
            <a:ext cx="5181952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267</TotalTime>
  <Words>150</Words>
  <Application>Microsoft Macintosh PowerPoint</Application>
  <PresentationFormat>Widescreen</PresentationFormat>
  <Paragraphs>56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Retrospect</vt:lpstr>
      <vt:lpstr>Twitter Data Mining and Sentiment Analysis</vt:lpstr>
      <vt:lpstr>PowerPoint Presentation</vt:lpstr>
      <vt:lpstr>PowerPoint Presentation</vt:lpstr>
      <vt:lpstr>Text Mining in Twitter</vt:lpstr>
      <vt:lpstr>Twitter API</vt:lpstr>
      <vt:lpstr>Steps to Capture Tweets</vt:lpstr>
      <vt:lpstr>PowerPoint Presentation</vt:lpstr>
      <vt:lpstr>Sentiment Analysis</vt:lpstr>
      <vt:lpstr>VADER</vt:lpstr>
      <vt:lpstr>How good is this tweet?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 Sentiment Analysis</dc:title>
  <dc:creator>Microsoft Office User</dc:creator>
  <cp:lastModifiedBy>Microsoft Office User</cp:lastModifiedBy>
  <cp:revision>13</cp:revision>
  <dcterms:created xsi:type="dcterms:W3CDTF">2017-03-15T02:02:56Z</dcterms:created>
  <dcterms:modified xsi:type="dcterms:W3CDTF">2017-03-15T06:30:04Z</dcterms:modified>
</cp:coreProperties>
</file>