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C4C6C6"/>
              </a:solidFill>
              <a:prstDash val="solid"/>
              <a:miter lim="400000"/>
            </a:ln>
          </a:top>
          <a:bottom>
            <a:ln w="25400" cap="flat">
              <a:solidFill>
                <a:srgbClr val="C4C6C6"/>
              </a:solidFill>
              <a:prstDash val="solid"/>
              <a:miter lim="400000"/>
            </a:ln>
          </a:bottom>
          <a:insideH>
            <a:ln w="25400" cap="flat">
              <a:solidFill>
                <a:srgbClr val="C4C6C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2F2F2"/>
          </a:solidFill>
        </a:fill>
      </a:tcStyle>
    </a:band2H>
    <a:firstCo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C4C6C6"/>
              </a:solidFill>
              <a:prstDash val="solid"/>
              <a:miter lim="400000"/>
            </a:ln>
          </a:right>
          <a:top>
            <a:ln w="25400" cap="flat">
              <a:solidFill>
                <a:srgbClr val="C4C6C6"/>
              </a:solidFill>
              <a:prstDash val="solid"/>
              <a:miter lim="400000"/>
            </a:ln>
          </a:top>
          <a:bottom>
            <a:ln w="25400" cap="flat">
              <a:solidFill>
                <a:srgbClr val="C4C6C6"/>
              </a:solidFill>
              <a:prstDash val="solid"/>
              <a:miter lim="400000"/>
            </a:ln>
          </a:bottom>
          <a:insideH>
            <a:ln w="25400" cap="flat">
              <a:solidFill>
                <a:srgbClr val="C4C6C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8E9E8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satOff val="12166"/>
              <a:lumOff val="-13042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FF8FA"/>
          </a:solidFill>
        </a:fill>
      </a:tcStyle>
    </a:band2H>
    <a:firstCo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4F728F"/>
              </a:solidFill>
              <a:prstDash val="solid"/>
              <a:miter lim="400000"/>
            </a:ln>
          </a:top>
          <a:bottom>
            <a:ln w="12700" cap="flat">
              <a:solidFill>
                <a:srgbClr val="4F728F"/>
              </a:solidFill>
              <a:prstDash val="solid"/>
              <a:miter lim="400000"/>
            </a:ln>
          </a:bottom>
          <a:insideH>
            <a:ln w="12700" cap="flat">
              <a:solidFill>
                <a:srgbClr val="4F728F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D4DADF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38EB0"/>
          </a:solidFill>
        </a:fill>
      </a:tcStyle>
    </a:lastRow>
    <a:fir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173D59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2F2F2"/>
          </a:solidFill>
        </a:fill>
      </a:tcStyle>
    </a:band2H>
    <a:firstCo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3C3C1D"/>
              </a:solidFill>
              <a:prstDash val="solid"/>
              <a:miter lim="400000"/>
            </a:ln>
          </a:left>
          <a:right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right>
          <a:top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bottom>
          <a:insideH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insideH>
          <a:insideV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insideV>
        </a:tcBdr>
        <a:fill>
          <a:solidFill>
            <a:srgbClr val="CFCDBB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C6C6C6"/>
              </a:solidFill>
              <a:prstDash val="solid"/>
              <a:miter lim="400000"/>
            </a:ln>
          </a:left>
          <a:right>
            <a:ln w="12700" cap="flat">
              <a:solidFill>
                <a:srgbClr val="C6C6C6"/>
              </a:solidFill>
              <a:prstDash val="solid"/>
              <a:miter lim="400000"/>
            </a:ln>
          </a:right>
          <a:top>
            <a:ln w="12700" cap="flat">
              <a:solidFill>
                <a:srgbClr val="656839"/>
              </a:solidFill>
              <a:prstDash val="solid"/>
              <a:miter lim="400000"/>
            </a:ln>
          </a:top>
          <a:bottom>
            <a:ln w="12700" cap="flat">
              <a:solidFill>
                <a:srgbClr val="3C3C1D"/>
              </a:solidFill>
              <a:prstDash val="solid"/>
              <a:miter lim="400000"/>
            </a:ln>
          </a:bottom>
          <a:insideH>
            <a:ln w="12700" cap="flat">
              <a:solidFill>
                <a:srgbClr val="C6C6C6"/>
              </a:solidFill>
              <a:prstDash val="solid"/>
              <a:miter lim="400000"/>
            </a:ln>
          </a:insideH>
          <a:insideV>
            <a:ln w="12700" cap="flat">
              <a:solidFill>
                <a:srgbClr val="C6C6C6"/>
              </a:solidFill>
              <a:prstDash val="solid"/>
              <a:miter lim="400000"/>
            </a:ln>
          </a:insideV>
        </a:tcBdr>
        <a:fill>
          <a:solidFill>
            <a:srgbClr val="E8E9E8"/>
          </a:solidFill>
        </a:fill>
      </a:tcStyle>
    </a:lastRow>
    <a:fir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left>
          <a:right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right>
          <a:top>
            <a:ln w="12700" cap="flat">
              <a:solidFill>
                <a:srgbClr val="3C3C1D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AAA485"/>
              </a:solidFill>
              <a:prstDash val="solid"/>
              <a:miter lim="400000"/>
            </a:ln>
          </a:insideH>
          <a:insideV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insideV>
        </a:tcBdr>
        <a:fill>
          <a:solidFill>
            <a:srgbClr val="656839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C4C6C6"/>
              </a:solidFill>
              <a:prstDash val="solid"/>
              <a:miter lim="400000"/>
            </a:ln>
          </a:top>
          <a:bottom>
            <a:ln w="25400" cap="flat">
              <a:solidFill>
                <a:srgbClr val="C4C6C6"/>
              </a:solidFill>
              <a:prstDash val="solid"/>
              <a:miter lim="400000"/>
            </a:ln>
          </a:bottom>
          <a:insideH>
            <a:ln w="25400" cap="flat">
              <a:solidFill>
                <a:srgbClr val="C4C6C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1F1F1"/>
          </a:solidFill>
        </a:fill>
      </a:tcStyle>
    </a:wholeTbl>
    <a:band2H>
      <a:tcTxStyle b="def" i="def"/>
      <a:tcStyle>
        <a:tcBdr/>
        <a:fill>
          <a:solidFill>
            <a:srgbClr val="E4E4E0"/>
          </a:solidFill>
        </a:fill>
      </a:tcStyle>
    </a:band2H>
    <a:firstCo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515151"/>
              </a:solidFill>
              <a:prstDash val="solid"/>
              <a:miter lim="400000"/>
            </a:ln>
          </a:left>
          <a:right>
            <a:ln w="0" cap="flat">
              <a:noFill/>
              <a:miter lim="400000"/>
            </a:ln>
          </a:right>
          <a:top>
            <a:ln w="12700" cap="flat">
              <a:solidFill>
                <a:srgbClr val="7D7766"/>
              </a:solidFill>
              <a:prstDash val="solid"/>
              <a:miter lim="400000"/>
            </a:ln>
          </a:top>
          <a:bottom>
            <a:ln w="12700" cap="flat">
              <a:solidFill>
                <a:srgbClr val="7D7766"/>
              </a:solidFill>
              <a:prstDash val="solid"/>
              <a:miter lim="400000"/>
            </a:ln>
          </a:bottom>
          <a:insideH>
            <a:ln w="12700" cap="flat">
              <a:solidFill>
                <a:srgbClr val="7D776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F8B7E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solidFill>
                <a:srgbClr val="515151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1F1F1"/>
          </a:solidFill>
        </a:fill>
      </a:tcStyle>
    </a:lastRow>
    <a:fir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515151"/>
              </a:solidFill>
              <a:prstDash val="solid"/>
              <a:miter lim="400000"/>
            </a:ln>
          </a:top>
          <a:bottom>
            <a:ln w="254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5E5A4C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747474"/>
              </a:solidFill>
              <a:prstDash val="solid"/>
              <a:miter lim="400000"/>
            </a:ln>
          </a:left>
          <a:right>
            <a:ln w="12700" cap="flat">
              <a:solidFill>
                <a:srgbClr val="747474"/>
              </a:solidFill>
              <a:prstDash val="solid"/>
              <a:miter lim="400000"/>
            </a:ln>
          </a:right>
          <a:top>
            <a:ln w="127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solidFill>
                <a:srgbClr val="747474"/>
              </a:solidFill>
              <a:prstDash val="solid"/>
              <a:miter lim="400000"/>
            </a:ln>
          </a:insideH>
          <a:insideV>
            <a:ln w="12700" cap="flat">
              <a:solidFill>
                <a:srgbClr val="74747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2F2F2"/>
          </a:solidFill>
        </a:fill>
      </a:tcStyle>
    </a:band2H>
    <a:firstCo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747474"/>
              </a:solidFill>
              <a:prstDash val="solid"/>
              <a:miter lim="400000"/>
            </a:ln>
          </a:left>
          <a:right>
            <a:ln w="12700" cap="flat">
              <a:solidFill>
                <a:srgbClr val="747474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CBCBCB"/>
          </a:solidFill>
        </a:fill>
      </a:tcStyle>
    </a:lastRow>
    <a:firstRow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CBCBCB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777777"/>
      </a:tcTxStyle>
      <a:tcStyle>
        <a:tcBdr>
          <a:left>
            <a:ln w="12700" cap="flat">
              <a:solidFill>
                <a:srgbClr val="C9C9C9"/>
              </a:solidFill>
              <a:prstDash val="solid"/>
              <a:miter lim="400000"/>
            </a:ln>
          </a:left>
          <a:right>
            <a:ln w="12700" cap="flat">
              <a:solidFill>
                <a:srgbClr val="C9C9C9"/>
              </a:solidFill>
              <a:prstDash val="solid"/>
              <a:miter lim="400000"/>
            </a:ln>
          </a:right>
          <a:top>
            <a:ln w="12700" cap="flat">
              <a:solidFill>
                <a:srgbClr val="52525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2525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2525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2D2D2">
              <a:alpha val="30000"/>
            </a:srgb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555555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C9C9C9"/>
              </a:solidFill>
              <a:prstDash val="solid"/>
              <a:miter lim="400000"/>
            </a:ln>
          </a:top>
          <a:bottom>
            <a:ln w="12700" cap="flat">
              <a:solidFill>
                <a:srgbClr val="C9C9C9"/>
              </a:solidFill>
              <a:prstDash val="solid"/>
              <a:miter lim="400000"/>
            </a:ln>
          </a:bottom>
          <a:insideH>
            <a:ln w="12700" cap="flat">
              <a:solidFill>
                <a:srgbClr val="C9C9C9"/>
              </a:solidFill>
              <a:prstDash val="solid"/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555555"/>
      </a:tcTxStyle>
      <a:tcStyle>
        <a:tcBdr>
          <a:left>
            <a:ln w="12700" cap="flat">
              <a:solidFill>
                <a:srgbClr val="C9C9C9"/>
              </a:solidFill>
              <a:prstDash val="solid"/>
              <a:miter lim="400000"/>
            </a:ln>
          </a:left>
          <a:right>
            <a:ln w="12700" cap="flat">
              <a:solidFill>
                <a:srgbClr val="C9C9C9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C9C9C9"/>
              </a:solidFill>
              <a:prstDash val="solid"/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555555"/>
      </a:tcTxStyle>
      <a:tcStyle>
        <a:tcBdr>
          <a:left>
            <a:ln w="12700" cap="flat">
              <a:solidFill>
                <a:srgbClr val="C9C9C9"/>
              </a:solidFill>
              <a:prstDash val="solid"/>
              <a:miter lim="400000"/>
            </a:ln>
          </a:left>
          <a:right>
            <a:ln w="12700" cap="flat">
              <a:solidFill>
                <a:srgbClr val="C9C9C9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C9C9C9"/>
              </a:solidFill>
              <a:prstDash val="solid"/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25" name="Shape 12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0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ine"/>
          <p:cNvSpPr/>
          <p:nvPr/>
        </p:nvSpPr>
        <p:spPr>
          <a:xfrm>
            <a:off x="571500" y="4749800"/>
            <a:ext cx="11868094" cy="129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3" name="Title Text"/>
          <p:cNvSpPr txBox="1"/>
          <p:nvPr>
            <p:ph type="title"/>
          </p:nvPr>
        </p:nvSpPr>
        <p:spPr>
          <a:xfrm>
            <a:off x="571500" y="1320800"/>
            <a:ext cx="11861800" cy="3175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4" name="Body Level One…"/>
          <p:cNvSpPr txBox="1"/>
          <p:nvPr>
            <p:ph type="body" sz="quarter" idx="1"/>
          </p:nvPr>
        </p:nvSpPr>
        <p:spPr>
          <a:xfrm>
            <a:off x="571500" y="5016500"/>
            <a:ext cx="11861800" cy="10160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22860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45720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68580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91440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–Johnny Appleseed"/>
          <p:cNvSpPr txBox="1"/>
          <p:nvPr>
            <p:ph type="body" sz="quarter" idx="13"/>
          </p:nvPr>
        </p:nvSpPr>
        <p:spPr>
          <a:xfrm>
            <a:off x="1270000" y="6362700"/>
            <a:ext cx="10464800" cy="498422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 defTabSz="457200">
              <a:spcBef>
                <a:spcPts val="0"/>
              </a:spcBef>
              <a:buSzTx/>
              <a:buFontTx/>
              <a:buNone/>
              <a:defRPr sz="2600">
                <a:solidFill>
                  <a:srgbClr val="00000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–Johnny Appleseed</a:t>
            </a:r>
          </a:p>
        </p:txBody>
      </p:sp>
      <p:sp>
        <p:nvSpPr>
          <p:cNvPr id="102" name="“Type a quote here.”"/>
          <p:cNvSpPr txBox="1"/>
          <p:nvPr>
            <p:ph type="body" sz="quarter" idx="14"/>
          </p:nvPr>
        </p:nvSpPr>
        <p:spPr>
          <a:xfrm>
            <a:off x="1270000" y="4292600"/>
            <a:ext cx="10464800" cy="711200"/>
          </a:xfrm>
          <a:prstGeom prst="rect">
            <a:avLst/>
          </a:prstGeom>
        </p:spPr>
        <p:txBody>
          <a:bodyPr anchor="ctr">
            <a:spAutoFit/>
          </a:bodyPr>
          <a:lstStyle>
            <a:lvl1pPr marL="0" indent="0" algn="ctr" defTabSz="457200">
              <a:spcBef>
                <a:spcPts val="2400"/>
              </a:spcBef>
              <a:buSzTx/>
              <a:buFontTx/>
              <a:buNone/>
              <a:defRPr sz="4000"/>
            </a:lvl1pPr>
          </a:lstStyle>
          <a:p>
            <a:pPr/>
            <a:r>
              <a:t>“Type a quote here.”</a:t>
            </a:r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Line"/>
          <p:cNvSpPr/>
          <p:nvPr/>
        </p:nvSpPr>
        <p:spPr>
          <a:xfrm>
            <a:off x="7543800" y="7975599"/>
            <a:ext cx="1" cy="1422529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3" name="Image"/>
          <p:cNvSpPr/>
          <p:nvPr>
            <p:ph type="pic" idx="13"/>
          </p:nvPr>
        </p:nvSpPr>
        <p:spPr>
          <a:xfrm>
            <a:off x="0" y="0"/>
            <a:ext cx="13004800" cy="7594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4" name="Title Text"/>
          <p:cNvSpPr txBox="1"/>
          <p:nvPr>
            <p:ph type="title"/>
          </p:nvPr>
        </p:nvSpPr>
        <p:spPr>
          <a:xfrm>
            <a:off x="1409700" y="7785100"/>
            <a:ext cx="5791200" cy="1701800"/>
          </a:xfrm>
          <a:prstGeom prst="rect">
            <a:avLst/>
          </a:prstGeom>
        </p:spPr>
        <p:txBody>
          <a:bodyPr anchor="ctr"/>
          <a:lstStyle>
            <a:lvl1pPr algn="r"/>
          </a:lstStyle>
          <a:p>
            <a:pPr/>
            <a:r>
              <a:t>Title Text</a:t>
            </a:r>
          </a:p>
        </p:txBody>
      </p:sp>
      <p:sp>
        <p:nvSpPr>
          <p:cNvPr id="25" name="Body Level One…"/>
          <p:cNvSpPr txBox="1"/>
          <p:nvPr>
            <p:ph type="body" sz="quarter" idx="1"/>
          </p:nvPr>
        </p:nvSpPr>
        <p:spPr>
          <a:xfrm>
            <a:off x="7848600" y="8470900"/>
            <a:ext cx="4953000" cy="5080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22860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45720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68580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91440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le Text"/>
          <p:cNvSpPr txBox="1"/>
          <p:nvPr>
            <p:ph type="title"/>
          </p:nvPr>
        </p:nvSpPr>
        <p:spPr>
          <a:xfrm>
            <a:off x="571500" y="3289300"/>
            <a:ext cx="11861800" cy="3175000"/>
          </a:xfrm>
          <a:prstGeom prst="rect">
            <a:avLst/>
          </a:prstGeom>
        </p:spPr>
        <p:txBody>
          <a:bodyPr anchor="ctr"/>
          <a:lstStyle/>
          <a:p>
            <a:pPr/>
            <a:r>
              <a:t>Title Text</a:t>
            </a:r>
          </a:p>
        </p:txBody>
      </p:sp>
      <p:sp>
        <p:nvSpPr>
          <p:cNvPr id="3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Line"/>
          <p:cNvSpPr/>
          <p:nvPr/>
        </p:nvSpPr>
        <p:spPr>
          <a:xfrm>
            <a:off x="571500" y="4864100"/>
            <a:ext cx="5334476" cy="58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2" name="Image"/>
          <p:cNvSpPr/>
          <p:nvPr>
            <p:ph type="pic" idx="13"/>
          </p:nvPr>
        </p:nvSpPr>
        <p:spPr>
          <a:xfrm>
            <a:off x="6502400" y="0"/>
            <a:ext cx="65024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43" name="Title Text"/>
          <p:cNvSpPr txBox="1"/>
          <p:nvPr>
            <p:ph type="title"/>
          </p:nvPr>
        </p:nvSpPr>
        <p:spPr>
          <a:xfrm>
            <a:off x="571500" y="1435100"/>
            <a:ext cx="5334000" cy="3175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4" name="Body Level One…"/>
          <p:cNvSpPr txBox="1"/>
          <p:nvPr>
            <p:ph type="body" sz="quarter" idx="1"/>
          </p:nvPr>
        </p:nvSpPr>
        <p:spPr>
          <a:xfrm>
            <a:off x="571500" y="5130800"/>
            <a:ext cx="5334000" cy="31750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22860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45720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68580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91440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1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Line"/>
          <p:cNvSpPr/>
          <p:nvPr/>
        </p:nvSpPr>
        <p:spPr>
          <a:xfrm>
            <a:off x="571500" y="1968500"/>
            <a:ext cx="5073394" cy="133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70" name="Image"/>
          <p:cNvSpPr/>
          <p:nvPr>
            <p:ph type="pic" idx="13"/>
          </p:nvPr>
        </p:nvSpPr>
        <p:spPr>
          <a:xfrm>
            <a:off x="6502400" y="0"/>
            <a:ext cx="65024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71" name="Title Text"/>
          <p:cNvSpPr txBox="1"/>
          <p:nvPr>
            <p:ph type="title"/>
          </p:nvPr>
        </p:nvSpPr>
        <p:spPr>
          <a:xfrm>
            <a:off x="571500" y="330200"/>
            <a:ext cx="5080000" cy="1397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72" name="Body Level One…"/>
          <p:cNvSpPr txBox="1"/>
          <p:nvPr>
            <p:ph type="body" sz="half" idx="1"/>
          </p:nvPr>
        </p:nvSpPr>
        <p:spPr>
          <a:xfrm>
            <a:off x="571500" y="2222500"/>
            <a:ext cx="5080000" cy="6667500"/>
          </a:xfrm>
          <a:prstGeom prst="rect">
            <a:avLst/>
          </a:prstGeom>
        </p:spPr>
        <p:txBody>
          <a:bodyPr/>
          <a:lstStyle>
            <a:lvl1pPr marL="330200" indent="-330200">
              <a:spcBef>
                <a:spcPts val="3000"/>
              </a:spcBef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660400" indent="-330200">
              <a:spcBef>
                <a:spcPts val="3000"/>
              </a:spcBef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990600" indent="-330200">
              <a:spcBef>
                <a:spcPts val="3000"/>
              </a:spcBef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320800" indent="-330200">
              <a:spcBef>
                <a:spcPts val="3000"/>
              </a:spcBef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1651000" indent="-330200">
              <a:spcBef>
                <a:spcPts val="3000"/>
              </a:spcBef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3" name="Slide Number"/>
          <p:cNvSpPr txBox="1"/>
          <p:nvPr>
            <p:ph type="sldNum" sz="quarter" idx="2"/>
          </p:nvPr>
        </p:nvSpPr>
        <p:spPr>
          <a:xfrm>
            <a:off x="510743" y="9199778"/>
            <a:ext cx="312014" cy="299822"/>
          </a:xfrm>
          <a:prstGeom prst="rect">
            <a:avLst/>
          </a:prstGeom>
        </p:spPr>
        <p:txBody>
          <a:bodyPr/>
          <a:lstStyle>
            <a:lvl1pPr algn="l"/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Body Level One…"/>
          <p:cNvSpPr txBox="1"/>
          <p:nvPr>
            <p:ph type="body" idx="1"/>
          </p:nvPr>
        </p:nvSpPr>
        <p:spPr>
          <a:xfrm>
            <a:off x="889000" y="889000"/>
            <a:ext cx="11214100" cy="79629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Line"/>
          <p:cNvSpPr/>
          <p:nvPr/>
        </p:nvSpPr>
        <p:spPr>
          <a:xfrm flipH="1">
            <a:off x="9055098" y="508000"/>
            <a:ext cx="128" cy="7975631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9" name="Line"/>
          <p:cNvSpPr/>
          <p:nvPr/>
        </p:nvSpPr>
        <p:spPr>
          <a:xfrm>
            <a:off x="9055096" y="4464050"/>
            <a:ext cx="3448503" cy="59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90" name="Image"/>
          <p:cNvSpPr/>
          <p:nvPr>
            <p:ph type="pic" sz="quarter" idx="13"/>
          </p:nvPr>
        </p:nvSpPr>
        <p:spPr>
          <a:xfrm>
            <a:off x="9220200" y="4622800"/>
            <a:ext cx="3276600" cy="386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91" name="Image"/>
          <p:cNvSpPr/>
          <p:nvPr>
            <p:ph type="pic" sz="quarter" idx="14"/>
          </p:nvPr>
        </p:nvSpPr>
        <p:spPr>
          <a:xfrm>
            <a:off x="9220200" y="508000"/>
            <a:ext cx="3276600" cy="37973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92" name="Image"/>
          <p:cNvSpPr/>
          <p:nvPr>
            <p:ph type="pic" idx="15"/>
          </p:nvPr>
        </p:nvSpPr>
        <p:spPr>
          <a:xfrm>
            <a:off x="520700" y="508000"/>
            <a:ext cx="8369300" cy="7975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93" name="Body Level One…"/>
          <p:cNvSpPr txBox="1"/>
          <p:nvPr>
            <p:ph type="body" sz="quarter" idx="1"/>
          </p:nvPr>
        </p:nvSpPr>
        <p:spPr>
          <a:xfrm>
            <a:off x="520700" y="8661400"/>
            <a:ext cx="8369300" cy="9398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22860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45720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68580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91440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"/>
          <p:cNvSpPr/>
          <p:nvPr/>
        </p:nvSpPr>
        <p:spPr>
          <a:xfrm>
            <a:off x="571500" y="1968500"/>
            <a:ext cx="11868106" cy="129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" name="Title Text"/>
          <p:cNvSpPr txBox="1"/>
          <p:nvPr>
            <p:ph type="title"/>
          </p:nvPr>
        </p:nvSpPr>
        <p:spPr>
          <a:xfrm>
            <a:off x="571500" y="330200"/>
            <a:ext cx="11861800" cy="1397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4" name="Body Level One…"/>
          <p:cNvSpPr txBox="1"/>
          <p:nvPr>
            <p:ph type="body" idx="1"/>
          </p:nvPr>
        </p:nvSpPr>
        <p:spPr>
          <a:xfrm>
            <a:off x="571500" y="2222500"/>
            <a:ext cx="11861800" cy="666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lide Number"/>
          <p:cNvSpPr txBox="1"/>
          <p:nvPr>
            <p:ph type="sldNum" sz="quarter" idx="2"/>
          </p:nvPr>
        </p:nvSpPr>
        <p:spPr>
          <a:xfrm>
            <a:off x="12268199" y="9199778"/>
            <a:ext cx="312015" cy="299822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r">
              <a:defRPr sz="14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9pPr>
    </p:titleStyle>
    <p:bodyStyle>
      <a:lvl1pPr marL="4572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b="0" baseline="0" cap="none" i="0" spc="0" strike="noStrike" sz="3600" u="none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1pPr>
      <a:lvl2pPr marL="9144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b="0" baseline="0" cap="none" i="0" spc="0" strike="noStrike" sz="3600" u="none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2pPr>
      <a:lvl3pPr marL="13716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b="0" baseline="0" cap="none" i="0" spc="0" strike="noStrike" sz="3600" u="none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3pPr>
      <a:lvl4pPr marL="18288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b="0" baseline="0" cap="none" i="0" spc="0" strike="noStrike" sz="3600" u="none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4pPr>
      <a:lvl5pPr marL="22860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b="0" baseline="0" cap="none" i="0" spc="0" strike="noStrike" sz="3600" u="none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5pPr>
      <a:lvl6pPr marL="27432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b="0" baseline="0" cap="none" i="0" spc="0" strike="noStrike" sz="3600" u="none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6pPr>
      <a:lvl7pPr marL="32004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b="0" baseline="0" cap="none" i="0" spc="0" strike="noStrike" sz="3600" u="none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7pPr>
      <a:lvl8pPr marL="36576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b="0" baseline="0" cap="none" i="0" spc="0" strike="noStrike" sz="3600" u="none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8pPr>
      <a:lvl9pPr marL="41148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b="0" baseline="0" cap="none" i="0" spc="0" strike="noStrike" sz="3600" u="none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9pPr>
    </p:bodyStyle>
    <p:otherStyle>
      <a:lvl1pPr marL="0" marR="0" indent="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egghead.io" TargetMode="Externa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NoSQL Overview + Elasticsearch Quick Dive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NoSQL Overview + Elasticsearch Quick Dive</a:t>
            </a:r>
          </a:p>
        </p:txBody>
      </p:sp>
      <p:sp>
        <p:nvSpPr>
          <p:cNvPr id="128" name="October 10, 2017…"/>
          <p:cNvSpPr txBox="1"/>
          <p:nvPr>
            <p:ph type="subTitle" sz="quarter" idx="1"/>
          </p:nvPr>
        </p:nvSpPr>
        <p:spPr>
          <a:xfrm>
            <a:off x="571499" y="5016499"/>
            <a:ext cx="11861801" cy="1652787"/>
          </a:xfrm>
          <a:prstGeom prst="rect">
            <a:avLst/>
          </a:prstGeom>
        </p:spPr>
        <p:txBody>
          <a:bodyPr/>
          <a:lstStyle/>
          <a:p>
            <a:pPr defTabSz="455675">
              <a:defRPr sz="2027"/>
            </a:pPr>
            <a:r>
              <a:t>October 10, 2017</a:t>
            </a:r>
          </a:p>
          <a:p>
            <a:pPr defTabSz="455675">
              <a:defRPr sz="2027"/>
            </a:pPr>
            <a:r>
              <a:t>Christopher Thielen</a:t>
            </a:r>
          </a:p>
          <a:p>
            <a:pPr defTabSz="455675">
              <a:defRPr sz="2027"/>
            </a:pPr>
          </a:p>
          <a:p>
            <a:pPr defTabSz="455675">
              <a:defRPr sz="2027"/>
            </a:pPr>
            <a:r>
              <a:t>Credit: Wikipedia, </a:t>
            </a:r>
            <a:r>
              <a:rPr u="sng">
                <a:hlinkClick r:id="rId2" invalidUrl="" action="" tgtFrame="" tooltip="" history="1" highlightClick="0" endSnd="0"/>
              </a:rPr>
              <a:t>egghead.io</a:t>
            </a:r>
            <a:r>
              <a:t> (Will Button)</a:t>
            </a:r>
          </a:p>
          <a:p>
            <a:pPr defTabSz="455675">
              <a:defRPr sz="2027"/>
            </a:pPr>
            <a:r>
              <a:t>No copyright infringement intended.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Elasticsearch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Elasticsearch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–Scott Kirkland on Elasticsearch"/>
          <p:cNvSpPr txBox="1"/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–Scott Kirkland on Elasticsearch</a:t>
            </a:r>
          </a:p>
        </p:txBody>
      </p:sp>
      <p:sp>
        <p:nvSpPr>
          <p:cNvPr id="157" name="“The greatest thing since sliced bread.”"/>
          <p:cNvSpPr txBox="1"/>
          <p:nvPr>
            <p:ph type="body" idx="14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“The greatest thing since sliced bread.”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Elasticsearch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Elasticsearch</a:t>
            </a:r>
          </a:p>
        </p:txBody>
      </p:sp>
      <p:sp>
        <p:nvSpPr>
          <p:cNvPr id="160" name="Full-text search engine usable as a NoSQL data stor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Full-text search engine usable as a NoSQL data store</a:t>
            </a:r>
          </a:p>
          <a:p>
            <a:pPr/>
            <a:r>
              <a:t>HTTP verb interface (GET, POST, PUT) often using JSON</a:t>
            </a:r>
          </a:p>
          <a:p>
            <a:pPr/>
            <a:r>
              <a:t>Easily scalable, self-balancing (if you need it)</a:t>
            </a:r>
          </a:p>
          <a:p>
            <a:pPr/>
            <a:r>
              <a:t>Free, open source, based on Apache Lucene</a:t>
            </a:r>
          </a:p>
          <a:p>
            <a:pPr/>
            <a:r>
              <a:t>Self-host, AWS, Azure, etc.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60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Elasticsearch Schema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Elasticsearch Schema</a:t>
            </a:r>
          </a:p>
        </p:txBody>
      </p:sp>
      <p:sp>
        <p:nvSpPr>
          <p:cNvPr id="163" name="Index - a container for types (e.g. one index per app)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Index - a container for types (e.g. one index per app)</a:t>
            </a:r>
          </a:p>
          <a:p>
            <a:pPr/>
            <a:r>
              <a:t>Type - a container for similar documents (like class types, object types, etc.)</a:t>
            </a:r>
          </a:p>
          <a:p>
            <a:pPr/>
            <a:r>
              <a:t>Document - the content to search/store (instances of a type)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63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Dem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Demo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Demo Server Is Ope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Demo Server Is Open</a:t>
            </a:r>
          </a:p>
        </p:txBody>
      </p:sp>
      <p:sp>
        <p:nvSpPr>
          <p:cNvPr id="168" name="Elasticsearch is great! I want folks to try it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97763" indent="-397763" defTabSz="508254">
              <a:spcBef>
                <a:spcPts val="3600"/>
              </a:spcBef>
              <a:defRPr sz="3132"/>
            </a:pPr>
            <a:r>
              <a:t>Elasticsearch is great! I want folks to try it.</a:t>
            </a:r>
          </a:p>
          <a:p>
            <a:pPr marL="397763" indent="-397763" defTabSz="508254">
              <a:spcBef>
                <a:spcPts val="3600"/>
              </a:spcBef>
              <a:defRPr sz="3132"/>
            </a:pPr>
            <a:r>
              <a:t>The meeting notes posted online will contain CURL examples ready for copy-and-paste.</a:t>
            </a:r>
          </a:p>
          <a:p>
            <a:pPr marL="397763" indent="-397763" defTabSz="508254">
              <a:spcBef>
                <a:spcPts val="3600"/>
              </a:spcBef>
              <a:defRPr sz="3132"/>
            </a:pPr>
            <a:r>
              <a:t>Feel free to play around. I won’t delete the ES instance until Friday (easy to set up your own via packages, Docker, etc.)</a:t>
            </a:r>
          </a:p>
          <a:p>
            <a:pPr marL="397763" indent="-397763" defTabSz="508254">
              <a:spcBef>
                <a:spcPts val="3600"/>
              </a:spcBef>
              <a:defRPr sz="3132"/>
            </a:pPr>
            <a:r>
              <a:t>Ideas to try:</a:t>
            </a:r>
          </a:p>
          <a:p>
            <a:pPr lvl="1" marL="795527" indent="-397763" defTabSz="508254">
              <a:spcBef>
                <a:spcPts val="3600"/>
              </a:spcBef>
              <a:defRPr sz="3132"/>
            </a:pPr>
            <a:r>
              <a:t>How many times does someone say “Eat my shorts”?</a:t>
            </a:r>
          </a:p>
          <a:p>
            <a:pPr lvl="1" marL="795527" indent="-397763" defTabSz="508254">
              <a:spcBef>
                <a:spcPts val="3600"/>
              </a:spcBef>
              <a:defRPr sz="3132"/>
            </a:pPr>
            <a:r>
              <a:t>How many times do characters other than Bart Simpson say it?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68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Thanks.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Thanks.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NoSQL is a Misleading Nam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NoSQL is a Misleading Name</a:t>
            </a:r>
          </a:p>
        </p:txBody>
      </p:sp>
      <p:sp>
        <p:nvSpPr>
          <p:cNvPr id="131" name="NoSQL != anti-SQL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NoSQL != anti-SQL</a:t>
            </a:r>
          </a:p>
          <a:p>
            <a:pPr/>
            <a:r>
              <a:t>“No SQL” as in “databases that don’t implement SQL”, not “databases that are better/cooler/newer than SQL” (some NoSQL databases are quite old)</a:t>
            </a:r>
          </a:p>
          <a:p>
            <a:pPr/>
            <a:r>
              <a:t>“Not Only SQL” is a good way to think of it, e.g. complements SQL engines</a:t>
            </a:r>
          </a:p>
          <a:p>
            <a:pPr lvl="1"/>
            <a:r>
              <a:t>SQL + Elasticseaerch is a good option at UCD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31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History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History</a:t>
            </a:r>
          </a:p>
        </p:txBody>
      </p:sp>
      <p:sp>
        <p:nvSpPr>
          <p:cNvPr id="134" name="Modern NoSQL movement (and “NoSQL” terminology) began around 1998 with full steam ~2010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Modern NoSQL movement (and “NoSQL” terminology) began around 1998 with full steam ~2010.</a:t>
            </a:r>
          </a:p>
          <a:p>
            <a:pPr/>
            <a:r>
              <a:t>Necessitated by architectural requirements of “Web 2.0”</a:t>
            </a:r>
          </a:p>
          <a:p>
            <a:pPr lvl="1"/>
            <a:r>
              <a:t>Replication (geography) in SQL is hard</a:t>
            </a:r>
          </a:p>
          <a:p>
            <a:pPr lvl="1"/>
            <a:r>
              <a:t>SQL performance is hit-and-miss, flexibility very difficult (e.g. migration frameworks)</a:t>
            </a:r>
          </a:p>
          <a:p>
            <a:pPr lvl="1"/>
            <a:r>
              <a:t>What if we think outside the box?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3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What’s Inside the Box?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What’s Inside the Box?</a:t>
            </a:r>
          </a:p>
        </p:txBody>
      </p:sp>
      <p:sp>
        <p:nvSpPr>
          <p:cNvPr id="137" name="Tabular Data…"/>
          <p:cNvSpPr txBox="1"/>
          <p:nvPr>
            <p:ph type="body" idx="1"/>
          </p:nvPr>
        </p:nvSpPr>
        <p:spPr>
          <a:xfrm>
            <a:off x="571500" y="2228850"/>
            <a:ext cx="11861800" cy="6667500"/>
          </a:xfrm>
          <a:prstGeom prst="rect">
            <a:avLst/>
          </a:prstGeom>
        </p:spPr>
        <p:txBody>
          <a:bodyPr/>
          <a:lstStyle/>
          <a:p>
            <a:pPr/>
            <a:r>
              <a:t>Tabular Data</a:t>
            </a:r>
          </a:p>
          <a:p>
            <a:pPr/>
            <a:r>
              <a:t>ACID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37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What’s Inside the Box? Tabular Data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What’s Inside the Box? Tabular Data</a:t>
            </a:r>
          </a:p>
        </p:txBody>
      </p:sp>
      <p:sp>
        <p:nvSpPr>
          <p:cNvPr id="140" name="Is your data really tabular?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Is your data really tabular?</a:t>
            </a:r>
          </a:p>
          <a:p>
            <a:pPr lvl="1"/>
            <a:r>
              <a:t>Social networks</a:t>
            </a:r>
          </a:p>
          <a:p>
            <a:pPr lvl="1"/>
            <a:r>
              <a:t>Pattern detection (fraud, product recommendations)</a:t>
            </a:r>
          </a:p>
          <a:p>
            <a:pPr lvl="1"/>
            <a:r>
              <a:t>Lists (sessions, logs)</a:t>
            </a:r>
          </a:p>
          <a:p>
            <a:pPr lvl="1"/>
            <a:r>
              <a:t>Schema-less data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40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What’s Inside the Box? ACID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What’s Inside the Box? ACID</a:t>
            </a:r>
          </a:p>
        </p:txBody>
      </p:sp>
      <p:sp>
        <p:nvSpPr>
          <p:cNvPr id="143" name="ACID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84047" indent="-384047" defTabSz="490727">
              <a:spcBef>
                <a:spcPts val="3500"/>
              </a:spcBef>
              <a:defRPr sz="3024"/>
            </a:pPr>
            <a:r>
              <a:t>ACID</a:t>
            </a:r>
          </a:p>
          <a:p>
            <a:pPr lvl="1" marL="768095" indent="-384047" defTabSz="490727">
              <a:spcBef>
                <a:spcPts val="3500"/>
              </a:spcBef>
              <a:defRPr sz="3024"/>
            </a:pPr>
            <a:r>
              <a:t>Atomicity: Transactions are all or nothing, no partial writes</a:t>
            </a:r>
          </a:p>
          <a:p>
            <a:pPr lvl="1" marL="768095" indent="-384047" defTabSz="490727">
              <a:spcBef>
                <a:spcPts val="3500"/>
              </a:spcBef>
              <a:defRPr sz="3024"/>
            </a:pPr>
            <a:r>
              <a:t>Consistency: All transactions start/end at valid states (with regard to triggers, constraints, etc.)</a:t>
            </a:r>
          </a:p>
          <a:p>
            <a:pPr lvl="1" marL="768095" indent="-384047" defTabSz="490727">
              <a:spcBef>
                <a:spcPts val="3500"/>
              </a:spcBef>
              <a:defRPr sz="3024"/>
            </a:pPr>
            <a:r>
              <a:t>Isolation: Concurrent transactions behave like serial transactions</a:t>
            </a:r>
          </a:p>
          <a:p>
            <a:pPr lvl="1" marL="768095" indent="-384047" defTabSz="490727">
              <a:spcBef>
                <a:spcPts val="3500"/>
              </a:spcBef>
              <a:defRPr sz="3024"/>
            </a:pPr>
            <a:r>
              <a:t>Durability: Power loss, crash does not affect completed transactions</a:t>
            </a:r>
          </a:p>
          <a:p>
            <a:pPr marL="384047" indent="-384047" defTabSz="490727">
              <a:spcBef>
                <a:spcPts val="3500"/>
              </a:spcBef>
              <a:defRPr sz="3024"/>
            </a:pPr>
            <a:r>
              <a:t>Do we always need ACID? e.g. what about “good enough” consistency?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43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Types of NoSQL Database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Types of NoSQL Databases</a:t>
            </a:r>
          </a:p>
        </p:txBody>
      </p:sp>
      <p:sp>
        <p:nvSpPr>
          <p:cNvPr id="146" name="Key-value store (e.g. Redis)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Key-value store (e.g. Redis)</a:t>
            </a:r>
          </a:p>
          <a:p>
            <a:pPr/>
            <a:r>
              <a:t>Document store (values are documents)</a:t>
            </a:r>
          </a:p>
          <a:p>
            <a:pPr/>
            <a:r>
              <a:t>Graph databases (e.g. Neo4j)</a:t>
            </a:r>
          </a:p>
          <a:p>
            <a:pPr/>
            <a:r>
              <a:t>Object databases (think Hibernate without the SQL translation)</a:t>
            </a:r>
          </a:p>
          <a:p>
            <a:pPr/>
            <a:r>
              <a:t>Multi-model (why choose one?)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46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itfalls to NoSQL Adoptio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Pitfalls to NoSQL Adoption</a:t>
            </a:r>
          </a:p>
        </p:txBody>
      </p:sp>
      <p:sp>
        <p:nvSpPr>
          <p:cNvPr id="149" name="SQL is massively popular and “good enough”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SQL is massively popular and “good enough”</a:t>
            </a:r>
          </a:p>
          <a:p>
            <a:pPr/>
            <a:r>
              <a:t>NoSQL databases are all different with no standard query language</a:t>
            </a:r>
          </a:p>
          <a:p>
            <a:pPr/>
            <a:r>
              <a:t>Fundamental shift in modeling:</a:t>
            </a:r>
          </a:p>
          <a:p>
            <a:pPr lvl="1"/>
            <a:r>
              <a:t>List of students, list of grades but no joins. How do I find out a student’s grades? Or all students with a 4.0 GPA?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49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Advantages to NoSQL Adoptio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Advantages to NoSQL Adoption</a:t>
            </a:r>
          </a:p>
        </p:txBody>
      </p:sp>
      <p:sp>
        <p:nvSpPr>
          <p:cNvPr id="152" name="Super fast queries, often less cod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Super fast queries, often less code</a:t>
            </a:r>
          </a:p>
          <a:p>
            <a:pPr/>
            <a:r>
              <a:t>Very flexible (works well with agile)</a:t>
            </a:r>
          </a:p>
          <a:p>
            <a:pPr/>
            <a:r>
              <a:t>Easier to learn/use than SQL (see certain Banner views)</a:t>
            </a:r>
          </a:p>
          <a:p>
            <a:pPr/>
            <a:r>
              <a:t>Possibly cheaper, less disk space, etc.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52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ModernPortfolio">
  <a:themeElements>
    <a:clrScheme name="ModernPortfolio">
      <a:dk1>
        <a:srgbClr val="000000"/>
      </a:dk1>
      <a:lt1>
        <a:srgbClr val="FFFFFF"/>
      </a:lt1>
      <a:dk2>
        <a:srgbClr val="5C5C5C"/>
      </a:dk2>
      <a:lt2>
        <a:srgbClr val="CBCBCB"/>
      </a:lt2>
      <a:accent1>
        <a:srgbClr val="557E8A"/>
      </a:accent1>
      <a:accent2>
        <a:srgbClr val="88885A"/>
      </a:accent2>
      <a:accent3>
        <a:srgbClr val="B29E85"/>
      </a:accent3>
      <a:accent4>
        <a:srgbClr val="BB7B52"/>
      </a:accent4>
      <a:accent5>
        <a:srgbClr val="CF7F66"/>
      </a:accent5>
      <a:accent6>
        <a:srgbClr val="62647B"/>
      </a:accent6>
      <a:hlink>
        <a:srgbClr val="0000FF"/>
      </a:hlink>
      <a:folHlink>
        <a:srgbClr val="FF00FF"/>
      </a:folHlink>
    </a:clrScheme>
    <a:fontScheme name="ModernPortfolio">
      <a:majorFont>
        <a:latin typeface="Helvetica Neue Light"/>
        <a:ea typeface="Helvetica Neue Light"/>
        <a:cs typeface="Helvetica Neue Light"/>
      </a:majorFont>
      <a:minorFont>
        <a:latin typeface="Helvetica Neue Light"/>
        <a:ea typeface="Helvetica Neue Light"/>
        <a:cs typeface="Helvetica Neue Light"/>
      </a:minorFont>
    </a:fontScheme>
    <a:fmtScheme name="ModernPortfol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12166"/>
            <a:lumOff val="-13042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ABABAB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ModernPortfolio">
  <a:themeElements>
    <a:clrScheme name="ModernPortfolio">
      <a:dk1>
        <a:srgbClr val="000000"/>
      </a:dk1>
      <a:lt1>
        <a:srgbClr val="FFFFFF"/>
      </a:lt1>
      <a:dk2>
        <a:srgbClr val="5C5C5C"/>
      </a:dk2>
      <a:lt2>
        <a:srgbClr val="CBCBCB"/>
      </a:lt2>
      <a:accent1>
        <a:srgbClr val="557E8A"/>
      </a:accent1>
      <a:accent2>
        <a:srgbClr val="88885A"/>
      </a:accent2>
      <a:accent3>
        <a:srgbClr val="B29E85"/>
      </a:accent3>
      <a:accent4>
        <a:srgbClr val="BB7B52"/>
      </a:accent4>
      <a:accent5>
        <a:srgbClr val="CF7F66"/>
      </a:accent5>
      <a:accent6>
        <a:srgbClr val="62647B"/>
      </a:accent6>
      <a:hlink>
        <a:srgbClr val="0000FF"/>
      </a:hlink>
      <a:folHlink>
        <a:srgbClr val="FF00FF"/>
      </a:folHlink>
    </a:clrScheme>
    <a:fontScheme name="ModernPortfolio">
      <a:majorFont>
        <a:latin typeface="Helvetica Neue Light"/>
        <a:ea typeface="Helvetica Neue Light"/>
        <a:cs typeface="Helvetica Neue Light"/>
      </a:majorFont>
      <a:minorFont>
        <a:latin typeface="Helvetica Neue Light"/>
        <a:ea typeface="Helvetica Neue Light"/>
        <a:cs typeface="Helvetica Neue Light"/>
      </a:minorFont>
    </a:fontScheme>
    <a:fmtScheme name="ModernPortfol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12166"/>
            <a:lumOff val="-13042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ABABAB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