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4FA697-045E-4914-A3DC-930887A9791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3BCC1B-13F1-483B-8A2B-E0A663F93025}">
      <dgm:prSet/>
      <dgm:spPr/>
      <dgm:t>
        <a:bodyPr/>
        <a:lstStyle/>
        <a:p>
          <a:r>
            <a:rPr lang="en-US" b="0" i="0" dirty="0"/>
            <a:t>Tomcat Upgrade</a:t>
          </a:r>
          <a:endParaRPr lang="en-US" dirty="0"/>
        </a:p>
      </dgm:t>
    </dgm:pt>
    <dgm:pt modelId="{87C94F01-1FB9-40E2-A306-715BA860AD9B}" type="parTrans" cxnId="{A5790D46-29D1-4376-9DD5-82609BD00A38}">
      <dgm:prSet/>
      <dgm:spPr/>
      <dgm:t>
        <a:bodyPr/>
        <a:lstStyle/>
        <a:p>
          <a:endParaRPr lang="en-US"/>
        </a:p>
      </dgm:t>
    </dgm:pt>
    <dgm:pt modelId="{C8D1AB0A-4D51-4307-902B-D21AEC60109F}" type="sibTrans" cxnId="{A5790D46-29D1-4376-9DD5-82609BD00A38}">
      <dgm:prSet/>
      <dgm:spPr/>
      <dgm:t>
        <a:bodyPr/>
        <a:lstStyle/>
        <a:p>
          <a:endParaRPr lang="en-US"/>
        </a:p>
      </dgm:t>
    </dgm:pt>
    <dgm:pt modelId="{AFE400A9-253D-44B4-9857-8370CDF012AD}">
      <dgm:prSet/>
      <dgm:spPr/>
      <dgm:t>
        <a:bodyPr/>
        <a:lstStyle/>
        <a:p>
          <a:r>
            <a:rPr lang="en-US" b="0" i="0" dirty="0"/>
            <a:t>Upgrade from 8.5 to 9.0.17</a:t>
          </a:r>
          <a:endParaRPr lang="en-US" dirty="0"/>
        </a:p>
      </dgm:t>
    </dgm:pt>
    <dgm:pt modelId="{59DB9698-C8C0-4E5A-AD9D-513CC6DF340C}" type="parTrans" cxnId="{F31FC8AB-96DA-4052-B472-7963FE40C876}">
      <dgm:prSet/>
      <dgm:spPr/>
      <dgm:t>
        <a:bodyPr/>
        <a:lstStyle/>
        <a:p>
          <a:endParaRPr lang="en-US"/>
        </a:p>
      </dgm:t>
    </dgm:pt>
    <dgm:pt modelId="{2E8730BC-EB84-43BA-9522-7DE6FD6AF32D}" type="sibTrans" cxnId="{F31FC8AB-96DA-4052-B472-7963FE40C876}">
      <dgm:prSet/>
      <dgm:spPr/>
      <dgm:t>
        <a:bodyPr/>
        <a:lstStyle/>
        <a:p>
          <a:endParaRPr lang="en-US"/>
        </a:p>
      </dgm:t>
    </dgm:pt>
    <dgm:pt modelId="{D7C7C07A-44DA-42AA-83A5-A90ADDF7B46B}">
      <dgm:prSet/>
      <dgm:spPr/>
      <dgm:t>
        <a:bodyPr/>
        <a:lstStyle/>
        <a:p>
          <a:r>
            <a:rPr lang="en-US" b="0" i="0" dirty="0"/>
            <a:t>Java JDK Update</a:t>
          </a:r>
          <a:endParaRPr lang="en-US" dirty="0"/>
        </a:p>
      </dgm:t>
    </dgm:pt>
    <dgm:pt modelId="{525F5741-A2A6-4530-9D9C-35423E080E98}" type="parTrans" cxnId="{CAC0891A-2DDC-4AD5-9496-7B101ECC05F8}">
      <dgm:prSet/>
      <dgm:spPr/>
      <dgm:t>
        <a:bodyPr/>
        <a:lstStyle/>
        <a:p>
          <a:endParaRPr lang="en-US"/>
        </a:p>
      </dgm:t>
    </dgm:pt>
    <dgm:pt modelId="{5E8D972E-8149-4449-85BE-D91D6C6C3851}" type="sibTrans" cxnId="{CAC0891A-2DDC-4AD5-9496-7B101ECC05F8}">
      <dgm:prSet/>
      <dgm:spPr/>
      <dgm:t>
        <a:bodyPr/>
        <a:lstStyle/>
        <a:p>
          <a:endParaRPr lang="en-US"/>
        </a:p>
      </dgm:t>
    </dgm:pt>
    <dgm:pt modelId="{E7300710-4B49-4B85-A1E2-78B13660831C}">
      <dgm:prSet/>
      <dgm:spPr/>
      <dgm:t>
        <a:bodyPr/>
        <a:lstStyle/>
        <a:p>
          <a:r>
            <a:rPr lang="en-US" b="0" i="0" dirty="0"/>
            <a:t>Upgrade from JDK 1.8 to JDK 11</a:t>
          </a:r>
          <a:endParaRPr lang="en-US" dirty="0"/>
        </a:p>
      </dgm:t>
    </dgm:pt>
    <dgm:pt modelId="{72494CC4-0167-4462-A1CB-FB88721E4F4F}" type="parTrans" cxnId="{A436EF70-1798-4989-B70E-77928F852191}">
      <dgm:prSet/>
      <dgm:spPr/>
      <dgm:t>
        <a:bodyPr/>
        <a:lstStyle/>
        <a:p>
          <a:endParaRPr lang="en-US"/>
        </a:p>
      </dgm:t>
    </dgm:pt>
    <dgm:pt modelId="{BAA064D7-4B84-4E0B-8698-8121A3ECF181}" type="sibTrans" cxnId="{A436EF70-1798-4989-B70E-77928F852191}">
      <dgm:prSet/>
      <dgm:spPr/>
      <dgm:t>
        <a:bodyPr/>
        <a:lstStyle/>
        <a:p>
          <a:endParaRPr lang="en-US"/>
        </a:p>
      </dgm:t>
    </dgm:pt>
    <dgm:pt modelId="{D5E87F2F-1E4E-459D-93DB-82FCDDF8730D}">
      <dgm:prSet/>
      <dgm:spPr/>
      <dgm:t>
        <a:bodyPr/>
        <a:lstStyle/>
        <a:p>
          <a:r>
            <a:rPr lang="en-US" b="0" i="0" dirty="0"/>
            <a:t>CAS Dependencies</a:t>
          </a:r>
          <a:endParaRPr lang="en-US" dirty="0"/>
        </a:p>
      </dgm:t>
    </dgm:pt>
    <dgm:pt modelId="{F0AA0A51-98B3-49C8-826A-D9807B2CAC1C}" type="parTrans" cxnId="{0029BB90-8EC9-44F0-8D54-3759E0FE5777}">
      <dgm:prSet/>
      <dgm:spPr/>
      <dgm:t>
        <a:bodyPr/>
        <a:lstStyle/>
        <a:p>
          <a:endParaRPr lang="en-US"/>
        </a:p>
      </dgm:t>
    </dgm:pt>
    <dgm:pt modelId="{70C748C6-9FD0-41E0-9AD7-647512E212B4}" type="sibTrans" cxnId="{0029BB90-8EC9-44F0-8D54-3759E0FE5777}">
      <dgm:prSet/>
      <dgm:spPr/>
      <dgm:t>
        <a:bodyPr/>
        <a:lstStyle/>
        <a:p>
          <a:endParaRPr lang="en-US"/>
        </a:p>
      </dgm:t>
    </dgm:pt>
    <dgm:pt modelId="{F572D1B0-6FCA-4AF5-813A-889185EEED82}">
      <dgm:prSet/>
      <dgm:spPr/>
      <dgm:t>
        <a:bodyPr/>
        <a:lstStyle/>
        <a:p>
          <a:r>
            <a:rPr lang="en-US" b="0" i="0" dirty="0"/>
            <a:t>Spring Boot 2</a:t>
          </a:r>
          <a:endParaRPr lang="en-US" dirty="0"/>
        </a:p>
      </dgm:t>
    </dgm:pt>
    <dgm:pt modelId="{DEB626D5-EEF3-4F1F-A551-CEBDB37401D0}" type="parTrans" cxnId="{EB701BF1-6300-418A-9877-4698D3053101}">
      <dgm:prSet/>
      <dgm:spPr/>
      <dgm:t>
        <a:bodyPr/>
        <a:lstStyle/>
        <a:p>
          <a:endParaRPr lang="en-US"/>
        </a:p>
      </dgm:t>
    </dgm:pt>
    <dgm:pt modelId="{6439ED4A-00BA-49A7-9166-C2F9080B4C7C}" type="sibTrans" cxnId="{EB701BF1-6300-418A-9877-4698D3053101}">
      <dgm:prSet/>
      <dgm:spPr/>
      <dgm:t>
        <a:bodyPr/>
        <a:lstStyle/>
        <a:p>
          <a:endParaRPr lang="en-US"/>
        </a:p>
      </dgm:t>
    </dgm:pt>
    <dgm:pt modelId="{B76136B4-2CE7-4D33-9644-8625DE130BC9}">
      <dgm:prSet/>
      <dgm:spPr/>
      <dgm:t>
        <a:bodyPr/>
        <a:lstStyle/>
        <a:p>
          <a:r>
            <a:rPr lang="en-US" b="0" i="0" dirty="0"/>
            <a:t>Spring v5</a:t>
          </a:r>
          <a:endParaRPr lang="en-US" dirty="0"/>
        </a:p>
      </dgm:t>
    </dgm:pt>
    <dgm:pt modelId="{B2BF8AE9-0453-4660-BC95-F4D2C3804BED}" type="parTrans" cxnId="{171C5065-29E5-400B-80D1-1BA65E2D52DF}">
      <dgm:prSet/>
      <dgm:spPr/>
      <dgm:t>
        <a:bodyPr/>
        <a:lstStyle/>
        <a:p>
          <a:endParaRPr lang="en-US"/>
        </a:p>
      </dgm:t>
    </dgm:pt>
    <dgm:pt modelId="{DFA14E30-AFFB-4C6E-9A80-F1B562EFAE2B}" type="sibTrans" cxnId="{171C5065-29E5-400B-80D1-1BA65E2D52DF}">
      <dgm:prSet/>
      <dgm:spPr/>
      <dgm:t>
        <a:bodyPr/>
        <a:lstStyle/>
        <a:p>
          <a:endParaRPr lang="en-US"/>
        </a:p>
      </dgm:t>
    </dgm:pt>
    <dgm:pt modelId="{851817EB-6FA0-4696-90E2-34A01374668C}" type="pres">
      <dgm:prSet presAssocID="{964FA697-045E-4914-A3DC-930887A97918}" presName="Name0" presStyleCnt="0">
        <dgm:presLayoutVars>
          <dgm:dir/>
          <dgm:animLvl val="lvl"/>
          <dgm:resizeHandles val="exact"/>
        </dgm:presLayoutVars>
      </dgm:prSet>
      <dgm:spPr/>
    </dgm:pt>
    <dgm:pt modelId="{D147477D-503E-47F4-9F94-F3583DDB1905}" type="pres">
      <dgm:prSet presAssocID="{023BCC1B-13F1-483B-8A2B-E0A663F93025}" presName="composite" presStyleCnt="0"/>
      <dgm:spPr/>
    </dgm:pt>
    <dgm:pt modelId="{6CB5DB5C-EA45-47F1-9CFE-D52A219C3C8D}" type="pres">
      <dgm:prSet presAssocID="{023BCC1B-13F1-483B-8A2B-E0A663F9302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E3CD1A4-0441-4164-A39C-4ABB5245E93F}" type="pres">
      <dgm:prSet presAssocID="{023BCC1B-13F1-483B-8A2B-E0A663F93025}" presName="desTx" presStyleLbl="alignAccFollowNode1" presStyleIdx="0" presStyleCnt="3">
        <dgm:presLayoutVars>
          <dgm:bulletEnabled val="1"/>
        </dgm:presLayoutVars>
      </dgm:prSet>
      <dgm:spPr/>
    </dgm:pt>
    <dgm:pt modelId="{AA48E7EB-EA41-4DAA-83AE-4B5104118293}" type="pres">
      <dgm:prSet presAssocID="{C8D1AB0A-4D51-4307-902B-D21AEC60109F}" presName="space" presStyleCnt="0"/>
      <dgm:spPr/>
    </dgm:pt>
    <dgm:pt modelId="{33711D3B-F9F6-41AA-9529-25CE19CB04C8}" type="pres">
      <dgm:prSet presAssocID="{D7C7C07A-44DA-42AA-83A5-A90ADDF7B46B}" presName="composite" presStyleCnt="0"/>
      <dgm:spPr/>
    </dgm:pt>
    <dgm:pt modelId="{2B063CFB-0F70-4760-AA20-E1FA403BAEDD}" type="pres">
      <dgm:prSet presAssocID="{D7C7C07A-44DA-42AA-83A5-A90ADDF7B46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1F8641CE-FD00-497D-8F6E-1785C7C290E8}" type="pres">
      <dgm:prSet presAssocID="{D7C7C07A-44DA-42AA-83A5-A90ADDF7B46B}" presName="desTx" presStyleLbl="alignAccFollowNode1" presStyleIdx="1" presStyleCnt="3">
        <dgm:presLayoutVars>
          <dgm:bulletEnabled val="1"/>
        </dgm:presLayoutVars>
      </dgm:prSet>
      <dgm:spPr/>
    </dgm:pt>
    <dgm:pt modelId="{E3CF2E73-EEB4-45DC-B4FE-C65B928B4E40}" type="pres">
      <dgm:prSet presAssocID="{5E8D972E-8149-4449-85BE-D91D6C6C3851}" presName="space" presStyleCnt="0"/>
      <dgm:spPr/>
    </dgm:pt>
    <dgm:pt modelId="{597F65E2-1A7E-4B82-B0BA-E4B7EB9CBEFF}" type="pres">
      <dgm:prSet presAssocID="{D5E87F2F-1E4E-459D-93DB-82FCDDF8730D}" presName="composite" presStyleCnt="0"/>
      <dgm:spPr/>
    </dgm:pt>
    <dgm:pt modelId="{4683B68A-BE27-489F-940F-9510D9821640}" type="pres">
      <dgm:prSet presAssocID="{D5E87F2F-1E4E-459D-93DB-82FCDDF8730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332706D0-9FC6-4251-84C4-D1992E3A4810}" type="pres">
      <dgm:prSet presAssocID="{D5E87F2F-1E4E-459D-93DB-82FCDDF8730D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E4DA7314-7187-4C0A-B7F4-D7560860B988}" type="presOf" srcId="{F572D1B0-6FCA-4AF5-813A-889185EEED82}" destId="{332706D0-9FC6-4251-84C4-D1992E3A4810}" srcOrd="0" destOrd="0" presId="urn:microsoft.com/office/officeart/2005/8/layout/hList1"/>
    <dgm:cxn modelId="{CAC0891A-2DDC-4AD5-9496-7B101ECC05F8}" srcId="{964FA697-045E-4914-A3DC-930887A97918}" destId="{D7C7C07A-44DA-42AA-83A5-A90ADDF7B46B}" srcOrd="1" destOrd="0" parTransId="{525F5741-A2A6-4530-9D9C-35423E080E98}" sibTransId="{5E8D972E-8149-4449-85BE-D91D6C6C3851}"/>
    <dgm:cxn modelId="{72953330-0E49-4D27-A0FB-06D6BCB868C5}" type="presOf" srcId="{023BCC1B-13F1-483B-8A2B-E0A663F93025}" destId="{6CB5DB5C-EA45-47F1-9CFE-D52A219C3C8D}" srcOrd="0" destOrd="0" presId="urn:microsoft.com/office/officeart/2005/8/layout/hList1"/>
    <dgm:cxn modelId="{171C5065-29E5-400B-80D1-1BA65E2D52DF}" srcId="{D5E87F2F-1E4E-459D-93DB-82FCDDF8730D}" destId="{B76136B4-2CE7-4D33-9644-8625DE130BC9}" srcOrd="1" destOrd="0" parTransId="{B2BF8AE9-0453-4660-BC95-F4D2C3804BED}" sibTransId="{DFA14E30-AFFB-4C6E-9A80-F1B562EFAE2B}"/>
    <dgm:cxn modelId="{A5790D46-29D1-4376-9DD5-82609BD00A38}" srcId="{964FA697-045E-4914-A3DC-930887A97918}" destId="{023BCC1B-13F1-483B-8A2B-E0A663F93025}" srcOrd="0" destOrd="0" parTransId="{87C94F01-1FB9-40E2-A306-715BA860AD9B}" sibTransId="{C8D1AB0A-4D51-4307-902B-D21AEC60109F}"/>
    <dgm:cxn modelId="{FB5FFD66-0187-4A4C-B9A6-E06924FEEE4F}" type="presOf" srcId="{B76136B4-2CE7-4D33-9644-8625DE130BC9}" destId="{332706D0-9FC6-4251-84C4-D1992E3A4810}" srcOrd="0" destOrd="1" presId="urn:microsoft.com/office/officeart/2005/8/layout/hList1"/>
    <dgm:cxn modelId="{A436EF70-1798-4989-B70E-77928F852191}" srcId="{D7C7C07A-44DA-42AA-83A5-A90ADDF7B46B}" destId="{E7300710-4B49-4B85-A1E2-78B13660831C}" srcOrd="0" destOrd="0" parTransId="{72494CC4-0167-4462-A1CB-FB88721E4F4F}" sibTransId="{BAA064D7-4B84-4E0B-8698-8121A3ECF181}"/>
    <dgm:cxn modelId="{58FB488D-DDBA-4B75-AA74-833C9865421C}" type="presOf" srcId="{D5E87F2F-1E4E-459D-93DB-82FCDDF8730D}" destId="{4683B68A-BE27-489F-940F-9510D9821640}" srcOrd="0" destOrd="0" presId="urn:microsoft.com/office/officeart/2005/8/layout/hList1"/>
    <dgm:cxn modelId="{0029BB90-8EC9-44F0-8D54-3759E0FE5777}" srcId="{964FA697-045E-4914-A3DC-930887A97918}" destId="{D5E87F2F-1E4E-459D-93DB-82FCDDF8730D}" srcOrd="2" destOrd="0" parTransId="{F0AA0A51-98B3-49C8-826A-D9807B2CAC1C}" sibTransId="{70C748C6-9FD0-41E0-9AD7-647512E212B4}"/>
    <dgm:cxn modelId="{C148D694-7F6C-4DAC-894B-6148CD55CD47}" type="presOf" srcId="{E7300710-4B49-4B85-A1E2-78B13660831C}" destId="{1F8641CE-FD00-497D-8F6E-1785C7C290E8}" srcOrd="0" destOrd="0" presId="urn:microsoft.com/office/officeart/2005/8/layout/hList1"/>
    <dgm:cxn modelId="{F31FC8AB-96DA-4052-B472-7963FE40C876}" srcId="{023BCC1B-13F1-483B-8A2B-E0A663F93025}" destId="{AFE400A9-253D-44B4-9857-8370CDF012AD}" srcOrd="0" destOrd="0" parTransId="{59DB9698-C8C0-4E5A-AD9D-513CC6DF340C}" sibTransId="{2E8730BC-EB84-43BA-9522-7DE6FD6AF32D}"/>
    <dgm:cxn modelId="{0487E9B1-DC32-4B55-92F0-578D8443F9E8}" type="presOf" srcId="{964FA697-045E-4914-A3DC-930887A97918}" destId="{851817EB-6FA0-4696-90E2-34A01374668C}" srcOrd="0" destOrd="0" presId="urn:microsoft.com/office/officeart/2005/8/layout/hList1"/>
    <dgm:cxn modelId="{579EECC9-B203-4924-B94B-2FA4FBFB1D12}" type="presOf" srcId="{D7C7C07A-44DA-42AA-83A5-A90ADDF7B46B}" destId="{2B063CFB-0F70-4760-AA20-E1FA403BAEDD}" srcOrd="0" destOrd="0" presId="urn:microsoft.com/office/officeart/2005/8/layout/hList1"/>
    <dgm:cxn modelId="{EB701BF1-6300-418A-9877-4698D3053101}" srcId="{D5E87F2F-1E4E-459D-93DB-82FCDDF8730D}" destId="{F572D1B0-6FCA-4AF5-813A-889185EEED82}" srcOrd="0" destOrd="0" parTransId="{DEB626D5-EEF3-4F1F-A551-CEBDB37401D0}" sibTransId="{6439ED4A-00BA-49A7-9166-C2F9080B4C7C}"/>
    <dgm:cxn modelId="{A5D5B0F5-FF54-4461-9768-499FBAA94E09}" type="presOf" srcId="{AFE400A9-253D-44B4-9857-8370CDF012AD}" destId="{FE3CD1A4-0441-4164-A39C-4ABB5245E93F}" srcOrd="0" destOrd="0" presId="urn:microsoft.com/office/officeart/2005/8/layout/hList1"/>
    <dgm:cxn modelId="{D86BB261-70BB-46DB-9113-AF508B67D9D7}" type="presParOf" srcId="{851817EB-6FA0-4696-90E2-34A01374668C}" destId="{D147477D-503E-47F4-9F94-F3583DDB1905}" srcOrd="0" destOrd="0" presId="urn:microsoft.com/office/officeart/2005/8/layout/hList1"/>
    <dgm:cxn modelId="{98E99DF8-1269-4EF3-BC21-5D2326800D1A}" type="presParOf" srcId="{D147477D-503E-47F4-9F94-F3583DDB1905}" destId="{6CB5DB5C-EA45-47F1-9CFE-D52A219C3C8D}" srcOrd="0" destOrd="0" presId="urn:microsoft.com/office/officeart/2005/8/layout/hList1"/>
    <dgm:cxn modelId="{8FFC4A15-0EC4-47A5-B7DD-D612229ACD73}" type="presParOf" srcId="{D147477D-503E-47F4-9F94-F3583DDB1905}" destId="{FE3CD1A4-0441-4164-A39C-4ABB5245E93F}" srcOrd="1" destOrd="0" presId="urn:microsoft.com/office/officeart/2005/8/layout/hList1"/>
    <dgm:cxn modelId="{A43BF0D3-8640-4A0C-B1CF-59387C0D1F0F}" type="presParOf" srcId="{851817EB-6FA0-4696-90E2-34A01374668C}" destId="{AA48E7EB-EA41-4DAA-83AE-4B5104118293}" srcOrd="1" destOrd="0" presId="urn:microsoft.com/office/officeart/2005/8/layout/hList1"/>
    <dgm:cxn modelId="{D31CBA83-E2E6-4A9D-8F21-D6CA30CD6DA9}" type="presParOf" srcId="{851817EB-6FA0-4696-90E2-34A01374668C}" destId="{33711D3B-F9F6-41AA-9529-25CE19CB04C8}" srcOrd="2" destOrd="0" presId="urn:microsoft.com/office/officeart/2005/8/layout/hList1"/>
    <dgm:cxn modelId="{217032A0-3C4E-41FB-AEF3-E04445504B96}" type="presParOf" srcId="{33711D3B-F9F6-41AA-9529-25CE19CB04C8}" destId="{2B063CFB-0F70-4760-AA20-E1FA403BAEDD}" srcOrd="0" destOrd="0" presId="urn:microsoft.com/office/officeart/2005/8/layout/hList1"/>
    <dgm:cxn modelId="{C7A35CD1-D70F-4AEC-AB72-746FCE9C2C1A}" type="presParOf" srcId="{33711D3B-F9F6-41AA-9529-25CE19CB04C8}" destId="{1F8641CE-FD00-497D-8F6E-1785C7C290E8}" srcOrd="1" destOrd="0" presId="urn:microsoft.com/office/officeart/2005/8/layout/hList1"/>
    <dgm:cxn modelId="{2DAFB888-21E8-477F-9EA9-390F11C949C7}" type="presParOf" srcId="{851817EB-6FA0-4696-90E2-34A01374668C}" destId="{E3CF2E73-EEB4-45DC-B4FE-C65B928B4E40}" srcOrd="3" destOrd="0" presId="urn:microsoft.com/office/officeart/2005/8/layout/hList1"/>
    <dgm:cxn modelId="{5CC23187-3665-46E3-8DCC-25E9BDA87422}" type="presParOf" srcId="{851817EB-6FA0-4696-90E2-34A01374668C}" destId="{597F65E2-1A7E-4B82-B0BA-E4B7EB9CBEFF}" srcOrd="4" destOrd="0" presId="urn:microsoft.com/office/officeart/2005/8/layout/hList1"/>
    <dgm:cxn modelId="{71EFE242-FAF4-4D69-A394-5AF913E99E52}" type="presParOf" srcId="{597F65E2-1A7E-4B82-B0BA-E4B7EB9CBEFF}" destId="{4683B68A-BE27-489F-940F-9510D9821640}" srcOrd="0" destOrd="0" presId="urn:microsoft.com/office/officeart/2005/8/layout/hList1"/>
    <dgm:cxn modelId="{7C7A8689-2ED3-4F8C-9C3C-752871B23776}" type="presParOf" srcId="{597F65E2-1A7E-4B82-B0BA-E4B7EB9CBEFF}" destId="{332706D0-9FC6-4251-84C4-D1992E3A481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B5DB5C-EA45-47F1-9CFE-D52A219C3C8D}">
      <dsp:nvSpPr>
        <dsp:cNvPr id="0" name=""/>
        <dsp:cNvSpPr/>
      </dsp:nvSpPr>
      <dsp:spPr>
        <a:xfrm>
          <a:off x="3404" y="302818"/>
          <a:ext cx="3319683" cy="1096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0" i="0" kern="1200" dirty="0"/>
            <a:t>Tomcat Upgrade</a:t>
          </a:r>
          <a:endParaRPr lang="en-US" sz="3100" kern="1200" dirty="0"/>
        </a:p>
      </dsp:txBody>
      <dsp:txXfrm>
        <a:off x="3404" y="302818"/>
        <a:ext cx="3319683" cy="1096740"/>
      </dsp:txXfrm>
    </dsp:sp>
    <dsp:sp modelId="{FE3CD1A4-0441-4164-A39C-4ABB5245E93F}">
      <dsp:nvSpPr>
        <dsp:cNvPr id="0" name=""/>
        <dsp:cNvSpPr/>
      </dsp:nvSpPr>
      <dsp:spPr>
        <a:xfrm>
          <a:off x="3404" y="1399558"/>
          <a:ext cx="3319683" cy="17019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b="0" i="0" kern="1200" dirty="0"/>
            <a:t>Upgrade from 8.5 to 9.0.17</a:t>
          </a:r>
          <a:endParaRPr lang="en-US" sz="3100" kern="1200" dirty="0"/>
        </a:p>
      </dsp:txBody>
      <dsp:txXfrm>
        <a:off x="3404" y="1399558"/>
        <a:ext cx="3319683" cy="1701900"/>
      </dsp:txXfrm>
    </dsp:sp>
    <dsp:sp modelId="{2B063CFB-0F70-4760-AA20-E1FA403BAEDD}">
      <dsp:nvSpPr>
        <dsp:cNvPr id="0" name=""/>
        <dsp:cNvSpPr/>
      </dsp:nvSpPr>
      <dsp:spPr>
        <a:xfrm>
          <a:off x="3787843" y="302818"/>
          <a:ext cx="3319683" cy="1096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0" i="0" kern="1200" dirty="0"/>
            <a:t>Java JDK Update</a:t>
          </a:r>
          <a:endParaRPr lang="en-US" sz="3100" kern="1200" dirty="0"/>
        </a:p>
      </dsp:txBody>
      <dsp:txXfrm>
        <a:off x="3787843" y="302818"/>
        <a:ext cx="3319683" cy="1096740"/>
      </dsp:txXfrm>
    </dsp:sp>
    <dsp:sp modelId="{1F8641CE-FD00-497D-8F6E-1785C7C290E8}">
      <dsp:nvSpPr>
        <dsp:cNvPr id="0" name=""/>
        <dsp:cNvSpPr/>
      </dsp:nvSpPr>
      <dsp:spPr>
        <a:xfrm>
          <a:off x="3787843" y="1399558"/>
          <a:ext cx="3319683" cy="17019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b="0" i="0" kern="1200" dirty="0"/>
            <a:t>Upgrade from JDK 1.8 to JDK 11</a:t>
          </a:r>
          <a:endParaRPr lang="en-US" sz="3100" kern="1200" dirty="0"/>
        </a:p>
      </dsp:txBody>
      <dsp:txXfrm>
        <a:off x="3787843" y="1399558"/>
        <a:ext cx="3319683" cy="1701900"/>
      </dsp:txXfrm>
    </dsp:sp>
    <dsp:sp modelId="{4683B68A-BE27-489F-940F-9510D9821640}">
      <dsp:nvSpPr>
        <dsp:cNvPr id="0" name=""/>
        <dsp:cNvSpPr/>
      </dsp:nvSpPr>
      <dsp:spPr>
        <a:xfrm>
          <a:off x="7572282" y="302818"/>
          <a:ext cx="3319683" cy="1096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0" i="0" kern="1200" dirty="0"/>
            <a:t>CAS Dependencies</a:t>
          </a:r>
          <a:endParaRPr lang="en-US" sz="3100" kern="1200" dirty="0"/>
        </a:p>
      </dsp:txBody>
      <dsp:txXfrm>
        <a:off x="7572282" y="302818"/>
        <a:ext cx="3319683" cy="1096740"/>
      </dsp:txXfrm>
    </dsp:sp>
    <dsp:sp modelId="{332706D0-9FC6-4251-84C4-D1992E3A4810}">
      <dsp:nvSpPr>
        <dsp:cNvPr id="0" name=""/>
        <dsp:cNvSpPr/>
      </dsp:nvSpPr>
      <dsp:spPr>
        <a:xfrm>
          <a:off x="7572282" y="1399558"/>
          <a:ext cx="3319683" cy="17019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b="0" i="0" kern="1200" dirty="0"/>
            <a:t>Spring Boot 2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b="0" i="0" kern="1200" dirty="0"/>
            <a:t>Spring v5</a:t>
          </a:r>
          <a:endParaRPr lang="en-US" sz="3100" kern="1200" dirty="0"/>
        </a:p>
      </dsp:txBody>
      <dsp:txXfrm>
        <a:off x="7572282" y="1399558"/>
        <a:ext cx="3319683" cy="17019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318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23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15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8548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182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613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90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906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142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62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362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05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2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41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3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31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23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9263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pereo.github.io/cas/6.0.x/installation/OAuth-OpenId-Authentication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34FA10D-5116-47B4-A70E-7764352513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B2718AAE-52B9-4DD9-9D83-A9C975C9D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302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49FF39B1-9689-44AE-A803-7B90A059DC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376484" cy="6858001"/>
          </a:xfrm>
          <a:custGeom>
            <a:avLst/>
            <a:gdLst>
              <a:gd name="connsiteX0" fmla="*/ 7031769 w 8376484"/>
              <a:gd name="connsiteY0" fmla="*/ 0 h 6858001"/>
              <a:gd name="connsiteX1" fmla="*/ 8375307 w 8376484"/>
              <a:gd name="connsiteY1" fmla="*/ 0 h 6858001"/>
              <a:gd name="connsiteX2" fmla="*/ 8350262 w 8376484"/>
              <a:gd name="connsiteY2" fmla="*/ 155677 h 6858001"/>
              <a:gd name="connsiteX3" fmla="*/ 8326393 w 8376484"/>
              <a:gd name="connsiteY3" fmla="*/ 310668 h 6858001"/>
              <a:gd name="connsiteX4" fmla="*/ 8303029 w 8376484"/>
              <a:gd name="connsiteY4" fmla="*/ 466344 h 6858001"/>
              <a:gd name="connsiteX5" fmla="*/ 8283026 w 8376484"/>
              <a:gd name="connsiteY5" fmla="*/ 622707 h 6858001"/>
              <a:gd name="connsiteX6" fmla="*/ 8262855 w 8376484"/>
              <a:gd name="connsiteY6" fmla="*/ 778383 h 6858001"/>
              <a:gd name="connsiteX7" fmla="*/ 8244029 w 8376484"/>
              <a:gd name="connsiteY7" fmla="*/ 934746 h 6858001"/>
              <a:gd name="connsiteX8" fmla="*/ 8227893 w 8376484"/>
              <a:gd name="connsiteY8" fmla="*/ 1089051 h 6858001"/>
              <a:gd name="connsiteX9" fmla="*/ 8212597 w 8376484"/>
              <a:gd name="connsiteY9" fmla="*/ 1245413 h 6858001"/>
              <a:gd name="connsiteX10" fmla="*/ 8198645 w 8376484"/>
              <a:gd name="connsiteY10" fmla="*/ 1401090 h 6858001"/>
              <a:gd name="connsiteX11" fmla="*/ 8186543 w 8376484"/>
              <a:gd name="connsiteY11" fmla="*/ 1554023 h 6858001"/>
              <a:gd name="connsiteX12" fmla="*/ 8174440 w 8376484"/>
              <a:gd name="connsiteY12" fmla="*/ 1709014 h 6858001"/>
              <a:gd name="connsiteX13" fmla="*/ 8164355 w 8376484"/>
              <a:gd name="connsiteY13" fmla="*/ 1861947 h 6858001"/>
              <a:gd name="connsiteX14" fmla="*/ 8156455 w 8376484"/>
              <a:gd name="connsiteY14" fmla="*/ 2014881 h 6858001"/>
              <a:gd name="connsiteX15" fmla="*/ 8148218 w 8376484"/>
              <a:gd name="connsiteY15" fmla="*/ 2167128 h 6858001"/>
              <a:gd name="connsiteX16" fmla="*/ 8141327 w 8376484"/>
              <a:gd name="connsiteY16" fmla="*/ 2318004 h 6858001"/>
              <a:gd name="connsiteX17" fmla="*/ 8136452 w 8376484"/>
              <a:gd name="connsiteY17" fmla="*/ 2467509 h 6858001"/>
              <a:gd name="connsiteX18" fmla="*/ 8132250 w 8376484"/>
              <a:gd name="connsiteY18" fmla="*/ 2617013 h 6858001"/>
              <a:gd name="connsiteX19" fmla="*/ 8128216 w 8376484"/>
              <a:gd name="connsiteY19" fmla="*/ 2765146 h 6858001"/>
              <a:gd name="connsiteX20" fmla="*/ 8126367 w 8376484"/>
              <a:gd name="connsiteY20" fmla="*/ 2911221 h 6858001"/>
              <a:gd name="connsiteX21" fmla="*/ 8124350 w 8376484"/>
              <a:gd name="connsiteY21" fmla="*/ 3057297 h 6858001"/>
              <a:gd name="connsiteX22" fmla="*/ 8123341 w 8376484"/>
              <a:gd name="connsiteY22" fmla="*/ 3201315 h 6858001"/>
              <a:gd name="connsiteX23" fmla="*/ 8124350 w 8376484"/>
              <a:gd name="connsiteY23" fmla="*/ 3343961 h 6858001"/>
              <a:gd name="connsiteX24" fmla="*/ 8124350 w 8376484"/>
              <a:gd name="connsiteY24" fmla="*/ 3485236 h 6858001"/>
              <a:gd name="connsiteX25" fmla="*/ 8126367 w 8376484"/>
              <a:gd name="connsiteY25" fmla="*/ 3625139 h 6858001"/>
              <a:gd name="connsiteX26" fmla="*/ 8129392 w 8376484"/>
              <a:gd name="connsiteY26" fmla="*/ 3762299 h 6858001"/>
              <a:gd name="connsiteX27" fmla="*/ 8132250 w 8376484"/>
              <a:gd name="connsiteY27" fmla="*/ 3898087 h 6858001"/>
              <a:gd name="connsiteX28" fmla="*/ 8135444 w 8376484"/>
              <a:gd name="connsiteY28" fmla="*/ 4031133 h 6858001"/>
              <a:gd name="connsiteX29" fmla="*/ 8140318 w 8376484"/>
              <a:gd name="connsiteY29" fmla="*/ 4163492 h 6858001"/>
              <a:gd name="connsiteX30" fmla="*/ 8145529 w 8376484"/>
              <a:gd name="connsiteY30" fmla="*/ 4293793 h 6858001"/>
              <a:gd name="connsiteX31" fmla="*/ 8150235 w 8376484"/>
              <a:gd name="connsiteY31" fmla="*/ 4421352 h 6858001"/>
              <a:gd name="connsiteX32" fmla="*/ 8163515 w 8376484"/>
              <a:gd name="connsiteY32" fmla="*/ 4670298 h 6858001"/>
              <a:gd name="connsiteX33" fmla="*/ 8177634 w 8376484"/>
              <a:gd name="connsiteY33" fmla="*/ 4908956 h 6858001"/>
              <a:gd name="connsiteX34" fmla="*/ 8192426 w 8376484"/>
              <a:gd name="connsiteY34" fmla="*/ 5138013 h 6858001"/>
              <a:gd name="connsiteX35" fmla="*/ 8208731 w 8376484"/>
              <a:gd name="connsiteY35" fmla="*/ 5354726 h 6858001"/>
              <a:gd name="connsiteX36" fmla="*/ 8225708 w 8376484"/>
              <a:gd name="connsiteY36" fmla="*/ 5561838 h 6858001"/>
              <a:gd name="connsiteX37" fmla="*/ 8244029 w 8376484"/>
              <a:gd name="connsiteY37" fmla="*/ 5753862 h 6858001"/>
              <a:gd name="connsiteX38" fmla="*/ 8262015 w 8376484"/>
              <a:gd name="connsiteY38" fmla="*/ 5934227 h 6858001"/>
              <a:gd name="connsiteX39" fmla="*/ 8280000 w 8376484"/>
              <a:gd name="connsiteY39" fmla="*/ 6100191 h 6858001"/>
              <a:gd name="connsiteX40" fmla="*/ 8296977 w 8376484"/>
              <a:gd name="connsiteY40" fmla="*/ 6252438 h 6858001"/>
              <a:gd name="connsiteX41" fmla="*/ 8313114 w 8376484"/>
              <a:gd name="connsiteY41" fmla="*/ 6387541 h 6858001"/>
              <a:gd name="connsiteX42" fmla="*/ 8328410 w 8376484"/>
              <a:gd name="connsiteY42" fmla="*/ 6509613 h 6858001"/>
              <a:gd name="connsiteX43" fmla="*/ 8341185 w 8376484"/>
              <a:gd name="connsiteY43" fmla="*/ 6612483 h 6858001"/>
              <a:gd name="connsiteX44" fmla="*/ 8353287 w 8376484"/>
              <a:gd name="connsiteY44" fmla="*/ 6698894 h 6858001"/>
              <a:gd name="connsiteX45" fmla="*/ 8370601 w 8376484"/>
              <a:gd name="connsiteY45" fmla="*/ 6817538 h 6858001"/>
              <a:gd name="connsiteX46" fmla="*/ 8376484 w 8376484"/>
              <a:gd name="connsiteY46" fmla="*/ 6858000 h 6858001"/>
              <a:gd name="connsiteX47" fmla="*/ 7471130 w 8376484"/>
              <a:gd name="connsiteY47" fmla="*/ 6858000 h 6858001"/>
              <a:gd name="connsiteX48" fmla="*/ 7471130 w 8376484"/>
              <a:gd name="connsiteY48" fmla="*/ 6858001 h 6858001"/>
              <a:gd name="connsiteX49" fmla="*/ 1380566 w 8376484"/>
              <a:gd name="connsiteY49" fmla="*/ 6858001 h 6858001"/>
              <a:gd name="connsiteX50" fmla="*/ 1380566 w 8376484"/>
              <a:gd name="connsiteY50" fmla="*/ 6858000 h 6858001"/>
              <a:gd name="connsiteX51" fmla="*/ 0 w 8376484"/>
              <a:gd name="connsiteY51" fmla="*/ 6858000 h 6858001"/>
              <a:gd name="connsiteX52" fmla="*/ 0 w 8376484"/>
              <a:gd name="connsiteY52" fmla="*/ 0 h 6858001"/>
              <a:gd name="connsiteX53" fmla="*/ 1917290 w 8376484"/>
              <a:gd name="connsiteY53" fmla="*/ 0 h 6858001"/>
              <a:gd name="connsiteX54" fmla="*/ 1917290 w 8376484"/>
              <a:gd name="connsiteY54" fmla="*/ 1 h 6858001"/>
              <a:gd name="connsiteX55" fmla="*/ 7031769 w 8376484"/>
              <a:gd name="connsiteY55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8376484" h="6858001">
                <a:moveTo>
                  <a:pt x="7031769" y="0"/>
                </a:moveTo>
                <a:lnTo>
                  <a:pt x="8375307" y="0"/>
                </a:lnTo>
                <a:lnTo>
                  <a:pt x="8350262" y="155677"/>
                </a:lnTo>
                <a:lnTo>
                  <a:pt x="8326393" y="310668"/>
                </a:lnTo>
                <a:lnTo>
                  <a:pt x="8303029" y="466344"/>
                </a:lnTo>
                <a:lnTo>
                  <a:pt x="8283026" y="622707"/>
                </a:lnTo>
                <a:lnTo>
                  <a:pt x="8262855" y="778383"/>
                </a:lnTo>
                <a:lnTo>
                  <a:pt x="8244029" y="934746"/>
                </a:lnTo>
                <a:lnTo>
                  <a:pt x="8227893" y="1089051"/>
                </a:lnTo>
                <a:lnTo>
                  <a:pt x="8212597" y="1245413"/>
                </a:lnTo>
                <a:lnTo>
                  <a:pt x="8198645" y="1401090"/>
                </a:lnTo>
                <a:lnTo>
                  <a:pt x="8186543" y="1554023"/>
                </a:lnTo>
                <a:lnTo>
                  <a:pt x="8174440" y="1709014"/>
                </a:lnTo>
                <a:lnTo>
                  <a:pt x="8164355" y="1861947"/>
                </a:lnTo>
                <a:lnTo>
                  <a:pt x="8156455" y="2014881"/>
                </a:lnTo>
                <a:lnTo>
                  <a:pt x="8148218" y="2167128"/>
                </a:lnTo>
                <a:lnTo>
                  <a:pt x="8141327" y="2318004"/>
                </a:lnTo>
                <a:lnTo>
                  <a:pt x="8136452" y="2467509"/>
                </a:lnTo>
                <a:lnTo>
                  <a:pt x="8132250" y="2617013"/>
                </a:lnTo>
                <a:lnTo>
                  <a:pt x="8128216" y="2765146"/>
                </a:lnTo>
                <a:lnTo>
                  <a:pt x="8126367" y="2911221"/>
                </a:lnTo>
                <a:lnTo>
                  <a:pt x="8124350" y="3057297"/>
                </a:lnTo>
                <a:lnTo>
                  <a:pt x="8123341" y="3201315"/>
                </a:lnTo>
                <a:lnTo>
                  <a:pt x="8124350" y="3343961"/>
                </a:lnTo>
                <a:lnTo>
                  <a:pt x="8124350" y="3485236"/>
                </a:lnTo>
                <a:lnTo>
                  <a:pt x="8126367" y="3625139"/>
                </a:lnTo>
                <a:lnTo>
                  <a:pt x="8129392" y="3762299"/>
                </a:lnTo>
                <a:lnTo>
                  <a:pt x="8132250" y="3898087"/>
                </a:lnTo>
                <a:lnTo>
                  <a:pt x="8135444" y="4031133"/>
                </a:lnTo>
                <a:lnTo>
                  <a:pt x="8140318" y="4163492"/>
                </a:lnTo>
                <a:lnTo>
                  <a:pt x="8145529" y="4293793"/>
                </a:lnTo>
                <a:lnTo>
                  <a:pt x="8150235" y="4421352"/>
                </a:lnTo>
                <a:lnTo>
                  <a:pt x="8163515" y="4670298"/>
                </a:lnTo>
                <a:lnTo>
                  <a:pt x="8177634" y="4908956"/>
                </a:lnTo>
                <a:lnTo>
                  <a:pt x="8192426" y="5138013"/>
                </a:lnTo>
                <a:lnTo>
                  <a:pt x="8208731" y="5354726"/>
                </a:lnTo>
                <a:lnTo>
                  <a:pt x="8225708" y="5561838"/>
                </a:lnTo>
                <a:lnTo>
                  <a:pt x="8244029" y="5753862"/>
                </a:lnTo>
                <a:lnTo>
                  <a:pt x="8262015" y="5934227"/>
                </a:lnTo>
                <a:lnTo>
                  <a:pt x="8280000" y="6100191"/>
                </a:lnTo>
                <a:lnTo>
                  <a:pt x="8296977" y="6252438"/>
                </a:lnTo>
                <a:lnTo>
                  <a:pt x="8313114" y="6387541"/>
                </a:lnTo>
                <a:lnTo>
                  <a:pt x="8328410" y="6509613"/>
                </a:lnTo>
                <a:lnTo>
                  <a:pt x="8341185" y="6612483"/>
                </a:lnTo>
                <a:lnTo>
                  <a:pt x="8353287" y="6698894"/>
                </a:lnTo>
                <a:lnTo>
                  <a:pt x="8370601" y="6817538"/>
                </a:lnTo>
                <a:lnTo>
                  <a:pt x="8376484" y="6858000"/>
                </a:lnTo>
                <a:lnTo>
                  <a:pt x="7471130" y="6858000"/>
                </a:lnTo>
                <a:lnTo>
                  <a:pt x="7471130" y="6858001"/>
                </a:lnTo>
                <a:lnTo>
                  <a:pt x="1380566" y="6858001"/>
                </a:lnTo>
                <a:lnTo>
                  <a:pt x="1380566" y="6858000"/>
                </a:lnTo>
                <a:lnTo>
                  <a:pt x="0" y="6858000"/>
                </a:lnTo>
                <a:lnTo>
                  <a:pt x="0" y="0"/>
                </a:lnTo>
                <a:lnTo>
                  <a:pt x="1917290" y="0"/>
                </a:lnTo>
                <a:lnTo>
                  <a:pt x="1917290" y="1"/>
                </a:lnTo>
                <a:lnTo>
                  <a:pt x="7031769" y="1"/>
                </a:lnTo>
                <a:close/>
              </a:path>
            </a:pathLst>
          </a:custGeom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74A888-48BE-4604-BB14-E6C5E9D0F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3231" y="938953"/>
            <a:ext cx="6630143" cy="4980094"/>
          </a:xfrm>
        </p:spPr>
        <p:txBody>
          <a:bodyPr anchor="ctr">
            <a:normAutofit/>
          </a:bodyPr>
          <a:lstStyle/>
          <a:p>
            <a:pPr algn="ctr"/>
            <a:r>
              <a:rPr lang="en-US" sz="4800" dirty="0">
                <a:cs typeface="Calibri Light"/>
              </a:rPr>
              <a:t>CAS 6.0 Update  </a:t>
            </a:r>
            <a:r>
              <a:rPr lang="en-US" dirty="0">
                <a:cs typeface="Calibri Light"/>
              </a:rPr>
              <a:t> 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89682" y="1317171"/>
            <a:ext cx="2872975" cy="4223658"/>
          </a:xfrm>
        </p:spPr>
        <p:txBody>
          <a:bodyPr anchor="ctr">
            <a:normAutofit/>
          </a:bodyPr>
          <a:lstStyle/>
          <a:p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DAC38-F74F-4590-B1D8-1BFB1ABE4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 6.1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BA093-3657-494E-A80E-58160B19B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Late Summer/Early Fall</a:t>
            </a:r>
          </a:p>
          <a:p>
            <a:pPr>
              <a:lnSpc>
                <a:spcPct val="150000"/>
              </a:lnSpc>
            </a:pPr>
            <a:r>
              <a:rPr lang="en-US" dirty="0"/>
              <a:t>JWT Access Tokens</a:t>
            </a:r>
          </a:p>
          <a:p>
            <a:pPr>
              <a:lnSpc>
                <a:spcPct val="150000"/>
              </a:lnSpc>
            </a:pPr>
            <a:r>
              <a:rPr lang="en-US" dirty="0"/>
              <a:t>OAuth/OIDC Certified</a:t>
            </a:r>
          </a:p>
          <a:p>
            <a:pPr>
              <a:lnSpc>
                <a:spcPct val="150000"/>
              </a:lnSpc>
            </a:pPr>
            <a:r>
              <a:rPr lang="en-US" dirty="0"/>
              <a:t>SAML Support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CAS handle SAML 2.0 requests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CAS Management used to upload and manage metadata</a:t>
            </a:r>
          </a:p>
        </p:txBody>
      </p:sp>
    </p:spTree>
    <p:extLst>
      <p:ext uri="{BB962C8B-B14F-4D97-AF65-F5344CB8AC3E}">
        <p14:creationId xmlns:p14="http://schemas.microsoft.com/office/powerpoint/2010/main" val="479071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13C9C0A-47AD-49A5-838A-A43281BDCD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79507746-2C84-4EB6-B021-47E528910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1646E-9251-442E-88EC-41782472C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  <a:cs typeface="Calibri Light"/>
              </a:rPr>
              <a:t>Changes in CAS 6.0</a:t>
            </a:r>
            <a:endParaRPr lang="en-US" dirty="0">
              <a:solidFill>
                <a:srgbClr val="EBEBEB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B0D28F5-B926-4D9B-9413-91E73A4C6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2B3D24C5-CE61-47C8-A0D0-C767528D1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16FF84C-9437-47C8-B05F-5BF241E72F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221122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36491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BED8B-2EED-4C38-8F21-7E101D4B5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54BCC-35B5-401B-AEAC-4F8711627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OAuth/OIDC Protocols Supported</a:t>
            </a:r>
          </a:p>
          <a:p>
            <a:pPr>
              <a:lnSpc>
                <a:spcPct val="150000"/>
              </a:lnSpc>
            </a:pPr>
            <a:r>
              <a:rPr lang="en-US" dirty="0"/>
              <a:t>Stage Environment</a:t>
            </a:r>
          </a:p>
          <a:p>
            <a:pPr>
              <a:lnSpc>
                <a:spcPct val="150000"/>
              </a:lnSpc>
            </a:pPr>
            <a:r>
              <a:rPr lang="en-US" dirty="0"/>
              <a:t>Ability to revoke SSO sessions and OAuth Tokens</a:t>
            </a:r>
          </a:p>
          <a:p>
            <a:pPr>
              <a:lnSpc>
                <a:spcPct val="150000"/>
              </a:lnSpc>
            </a:pPr>
            <a:r>
              <a:rPr lang="en-US" dirty="0"/>
              <a:t>Removed Annual Renewal</a:t>
            </a:r>
          </a:p>
          <a:p>
            <a:pPr>
              <a:lnSpc>
                <a:spcPct val="150000"/>
              </a:lnSpc>
            </a:pPr>
            <a:r>
              <a:rPr lang="en-US" dirty="0"/>
              <a:t>Stage to Production promotion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493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5E481-52B5-4EEA-829E-C717F0E30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F197C-3B8C-452F-A67E-D17DC1524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New domain stage.cas.ucdavis.edu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Same Service Registry as CAS Production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Stable, only changes for production deployment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Requires service to be registered (No localhost)</a:t>
            </a:r>
          </a:p>
          <a:p>
            <a:pPr>
              <a:lnSpc>
                <a:spcPct val="150000"/>
              </a:lnSpc>
            </a:pPr>
            <a:r>
              <a:rPr lang="en-US" dirty="0"/>
              <a:t>Dev Environment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New domain dev.cas.ucdavis.edu domain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Old ssodev.ucdavis.edu will remain.</a:t>
            </a:r>
          </a:p>
        </p:txBody>
      </p:sp>
    </p:spTree>
    <p:extLst>
      <p:ext uri="{BB962C8B-B14F-4D97-AF65-F5344CB8AC3E}">
        <p14:creationId xmlns:p14="http://schemas.microsoft.com/office/powerpoint/2010/main" val="3828963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3851C-785F-4C76-90D1-8992C116D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OAuth/OIDC Protocols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F69A3-88E8-4480-947F-A3CDAFECA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Supported Flows</a:t>
            </a:r>
          </a:p>
          <a:p>
            <a:pPr lvl="1"/>
            <a:r>
              <a:rPr lang="en-US" dirty="0"/>
              <a:t>Auth Code – </a:t>
            </a:r>
            <a:r>
              <a:rPr lang="en-US" dirty="0" err="1"/>
              <a:t>response_type</a:t>
            </a:r>
            <a:r>
              <a:rPr lang="en-US" dirty="0"/>
              <a:t>=code</a:t>
            </a:r>
          </a:p>
          <a:p>
            <a:pPr lvl="1"/>
            <a:r>
              <a:rPr lang="en-US" dirty="0"/>
              <a:t>Token/Implicit - </a:t>
            </a:r>
            <a:r>
              <a:rPr lang="en-US" dirty="0" err="1"/>
              <a:t>response_type</a:t>
            </a:r>
            <a:r>
              <a:rPr lang="en-US" dirty="0"/>
              <a:t>=token</a:t>
            </a:r>
          </a:p>
          <a:p>
            <a:pPr lvl="1"/>
            <a:r>
              <a:rPr lang="en-US" dirty="0"/>
              <a:t>Resource Owner – </a:t>
            </a:r>
            <a:r>
              <a:rPr lang="en-US" dirty="0" err="1"/>
              <a:t>grant_type</a:t>
            </a:r>
            <a:r>
              <a:rPr lang="en-US" dirty="0"/>
              <a:t>=password</a:t>
            </a:r>
          </a:p>
          <a:p>
            <a:pPr lvl="2"/>
            <a:r>
              <a:rPr lang="en-US" dirty="0"/>
              <a:t>Limited use to most likely only departmental accounts</a:t>
            </a:r>
          </a:p>
          <a:p>
            <a:pPr lvl="1"/>
            <a:r>
              <a:rPr lang="en-US" dirty="0"/>
              <a:t>Client Credentials  - </a:t>
            </a:r>
            <a:r>
              <a:rPr lang="en-US" dirty="0" err="1"/>
              <a:t>grant_type</a:t>
            </a:r>
            <a:r>
              <a:rPr lang="en-US" dirty="0"/>
              <a:t>=</a:t>
            </a:r>
            <a:r>
              <a:rPr lang="en-US" dirty="0" err="1"/>
              <a:t>client_credentials</a:t>
            </a:r>
          </a:p>
          <a:p>
            <a:pPr lvl="2"/>
            <a:r>
              <a:rPr lang="en-US" dirty="0"/>
              <a:t>Useful for machine to machine auth</a:t>
            </a:r>
          </a:p>
          <a:p>
            <a:pPr lvl="1"/>
            <a:r>
              <a:rPr lang="en-US" dirty="0"/>
              <a:t>Refresh Tokens</a:t>
            </a:r>
          </a:p>
          <a:p>
            <a:pPr lvl="1"/>
            <a:r>
              <a:rPr lang="en-US" dirty="0"/>
              <a:t>OIDC </a:t>
            </a:r>
            <a:r>
              <a:rPr lang="en-US" dirty="0" err="1"/>
              <a:t>IdToken</a:t>
            </a:r>
            <a:r>
              <a:rPr lang="en-US" dirty="0"/>
              <a:t> – </a:t>
            </a:r>
            <a:r>
              <a:rPr lang="en-US" dirty="0" err="1"/>
              <a:t>response_type</a:t>
            </a:r>
            <a:r>
              <a:rPr lang="en-US" dirty="0"/>
              <a:t>=</a:t>
            </a:r>
            <a:r>
              <a:rPr lang="en-US" dirty="0" err="1"/>
              <a:t>id_token</a:t>
            </a:r>
          </a:p>
          <a:p>
            <a:r>
              <a:rPr lang="en-US" dirty="0">
                <a:ea typeface="+mj-lt"/>
                <a:cs typeface="+mj-lt"/>
                <a:hlinkClick r:id="rId2"/>
              </a:rPr>
              <a:t>https://apereo.github.io/cas/6.0.x/installation/OAuth-OpenId-Authentication.html</a:t>
            </a: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716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89A48-157E-449A-959E-1C5EE26B2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JWTs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1CAAF-328D-43BC-A682-0605E12B8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CAS 6.0</a:t>
            </a:r>
          </a:p>
          <a:p>
            <a:pPr lvl="1"/>
            <a:r>
              <a:rPr lang="en-US" dirty="0"/>
              <a:t>Use OIDC </a:t>
            </a:r>
            <a:r>
              <a:rPr lang="en-US" dirty="0" err="1"/>
              <a:t>IdToken</a:t>
            </a:r>
            <a:r>
              <a:rPr lang="en-US" dirty="0"/>
              <a:t> for JWT Authentication</a:t>
            </a:r>
          </a:p>
          <a:p>
            <a:r>
              <a:rPr lang="en-US" dirty="0"/>
              <a:t>CAS 6.1 </a:t>
            </a:r>
          </a:p>
          <a:p>
            <a:pPr lvl="1"/>
            <a:r>
              <a:rPr lang="en-US" dirty="0"/>
              <a:t>Will be able to return Access Token as a JWT</a:t>
            </a:r>
          </a:p>
          <a:p>
            <a:pPr lvl="1"/>
            <a:r>
              <a:rPr lang="en-US" dirty="0"/>
              <a:t>Checkbox in CAS Management config screen.</a:t>
            </a:r>
          </a:p>
        </p:txBody>
      </p:sp>
    </p:spTree>
    <p:extLst>
      <p:ext uri="{BB962C8B-B14F-4D97-AF65-F5344CB8AC3E}">
        <p14:creationId xmlns:p14="http://schemas.microsoft.com/office/powerpoint/2010/main" val="3078088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E82B7-B712-4ECB-968E-B7FF9297C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Registering OAuth/OIDC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77B54-61A3-4B97-B705-5B8013B15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New /</a:t>
            </a:r>
            <a:r>
              <a:rPr lang="en-US" dirty="0" err="1"/>
              <a:t>oauth</a:t>
            </a:r>
            <a:r>
              <a:rPr lang="en-US" dirty="0"/>
              <a:t> endpoint in CAS Management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Requires a service to be registered, does not work with wildcard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New services added to "stage" first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Once verified, promoted to "production"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367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10D73-5D08-44D8-9CCB-7B9454176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 Management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AF9E5-C930-453E-ADB8-44BEE0225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Revoke TGTs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Ability to revoke individual, bulk and all SSO Sessions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Revoking TGT will attempt SLO to CAS clients</a:t>
            </a:r>
          </a:p>
          <a:p>
            <a:pPr>
              <a:lnSpc>
                <a:spcPct val="150000"/>
              </a:lnSpc>
            </a:pPr>
            <a:r>
              <a:rPr lang="en-US" dirty="0"/>
              <a:t>Revoke OAuth Tokens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Ability to revoke individual, bulk and all OAuth Tokens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Revoking Token will not delete SSO Sessions</a:t>
            </a:r>
          </a:p>
          <a:p>
            <a:pPr>
              <a:lnSpc>
                <a:spcPct val="150000"/>
              </a:lnSpc>
            </a:pPr>
            <a:r>
              <a:rPr lang="en-US" dirty="0"/>
              <a:t>Use base / context – https://casmgr.ucdavis.edu</a:t>
            </a:r>
          </a:p>
        </p:txBody>
      </p:sp>
    </p:spTree>
    <p:extLst>
      <p:ext uri="{BB962C8B-B14F-4D97-AF65-F5344CB8AC3E}">
        <p14:creationId xmlns:p14="http://schemas.microsoft.com/office/powerpoint/2010/main" val="462547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F9626-BDE4-4EE8-B778-CAD4E0D29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CB0AF-D2F7-4C49-8F69-A3378519B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Annual renewal requirement removed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New process will monitor last time used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After a period of non-use email sent to service owners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Logging into service once resets timer</a:t>
            </a:r>
          </a:p>
          <a:p>
            <a:pPr>
              <a:lnSpc>
                <a:spcPct val="150000"/>
              </a:lnSpc>
            </a:pPr>
            <a:r>
              <a:rPr lang="en-US" dirty="0"/>
              <a:t>Request Service be promoted to production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Probably only used for OAuth/OIDC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CAS Services can be "staged" and "promoted', but not required</a:t>
            </a:r>
          </a:p>
        </p:txBody>
      </p:sp>
    </p:spTree>
    <p:extLst>
      <p:ext uri="{BB962C8B-B14F-4D97-AF65-F5344CB8AC3E}">
        <p14:creationId xmlns:p14="http://schemas.microsoft.com/office/powerpoint/2010/main" val="2847370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Ion</vt:lpstr>
      <vt:lpstr>CAS 6.0 Update    </vt:lpstr>
      <vt:lpstr>Changes in CAS 6.0</vt:lpstr>
      <vt:lpstr>New Features</vt:lpstr>
      <vt:lpstr>Stage Environment</vt:lpstr>
      <vt:lpstr>OAuth/OIDC Protocols</vt:lpstr>
      <vt:lpstr>JWTs</vt:lpstr>
      <vt:lpstr>Registering OAuth/OIDC Services</vt:lpstr>
      <vt:lpstr>CAS Management Updates</vt:lpstr>
      <vt:lpstr>CAS Management</vt:lpstr>
      <vt:lpstr>CAS 6.1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1275</cp:revision>
  <dcterms:created xsi:type="dcterms:W3CDTF">2013-07-15T20:26:40Z</dcterms:created>
  <dcterms:modified xsi:type="dcterms:W3CDTF">2019-05-14T20:42:36Z</dcterms:modified>
</cp:coreProperties>
</file>